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0EC810-B2E4-45AD-A556-0208FB9F9162}" type="datetimeFigureOut">
              <a:rPr lang="es-ES" smtClean="0"/>
              <a:pPr/>
              <a:t>23/05/2009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B77399-4ECD-4F33-B36C-688D6484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Escritorio/Affiche_verbes_%20consignes.doc" TargetMode="External"/><Relationship Id="rId2" Type="http://schemas.openxmlformats.org/officeDocument/2006/relationships/hyperlink" Target="../Escritorio/Affiche_consign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Escritorio/C2_distinguer_elements.doc" TargetMode="External"/><Relationship Id="rId2" Type="http://schemas.openxmlformats.org/officeDocument/2006/relationships/hyperlink" Target="../Escritorio/C1_%20repere_consigne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Escritorio/lecture%20_phrases_complexes.rtf" TargetMode="External"/><Relationship Id="rId4" Type="http://schemas.openxmlformats.org/officeDocument/2006/relationships/hyperlink" Target="../Escritorio/C3_ordre_execution.do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Escritorio/Phrases_trier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Escritorio/C6_verbes.doc" TargetMode="External"/><Relationship Id="rId2" Type="http://schemas.openxmlformats.org/officeDocument/2006/relationships/hyperlink" Target="../Escritorio/C4_produire_%20consignes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 consigne </a:t>
            </a:r>
            <a:r>
              <a:rPr lang="es-ES" dirty="0" err="1" smtClean="0"/>
              <a:t>scolaire</a:t>
            </a:r>
            <a:r>
              <a:rPr lang="es-ES" dirty="0" smtClean="0"/>
              <a:t> :</a:t>
            </a:r>
            <a:br>
              <a:rPr lang="es-ES" dirty="0" smtClean="0"/>
            </a:br>
            <a:r>
              <a:rPr lang="es-ES" sz="3600" dirty="0" err="1" smtClean="0"/>
              <a:t>l’entendre</a:t>
            </a:r>
            <a:r>
              <a:rPr lang="es-ES" sz="3600" dirty="0" smtClean="0"/>
              <a:t> la </a:t>
            </a:r>
            <a:r>
              <a:rPr lang="es-ES" sz="3600" dirty="0" err="1" smtClean="0"/>
              <a:t>comprendre</a:t>
            </a:r>
            <a:r>
              <a:rPr lang="es-ES" sz="3600" dirty="0" smtClean="0"/>
              <a:t>, y </a:t>
            </a:r>
            <a:r>
              <a:rPr lang="es-ES" sz="3600" dirty="0" err="1" smtClean="0"/>
              <a:t>répondre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772400" cy="328614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José CALABRESE </a:t>
            </a:r>
            <a:r>
              <a:rPr lang="es-ES" dirty="0" err="1" smtClean="0"/>
              <a:t>Conseiller</a:t>
            </a:r>
            <a:r>
              <a:rPr lang="es-ES" dirty="0" smtClean="0"/>
              <a:t> Quito</a:t>
            </a:r>
          </a:p>
          <a:p>
            <a:pPr algn="ctr"/>
            <a:endParaRPr lang="es-ES" dirty="0" smtClean="0"/>
          </a:p>
          <a:p>
            <a:pPr algn="l"/>
            <a:r>
              <a:rPr lang="es-ES" sz="1900" i="1" dirty="0" smtClean="0"/>
              <a:t>Le </a:t>
            </a:r>
            <a:r>
              <a:rPr lang="es-ES" sz="1900" i="1" dirty="0" err="1" smtClean="0"/>
              <a:t>décodage</a:t>
            </a:r>
            <a:r>
              <a:rPr lang="es-ES" sz="1900" i="1" dirty="0" smtClean="0"/>
              <a:t> de la consigne par les </a:t>
            </a:r>
            <a:r>
              <a:rPr lang="es-ES" sz="1900" i="1" dirty="0" err="1" smtClean="0"/>
              <a:t>élèves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est</a:t>
            </a:r>
            <a:r>
              <a:rPr lang="es-ES" sz="1900" i="1" dirty="0" smtClean="0"/>
              <a:t> indispensable car, </a:t>
            </a:r>
            <a:r>
              <a:rPr lang="es-ES" sz="1900" i="1" dirty="0" err="1" smtClean="0"/>
              <a:t>outre</a:t>
            </a:r>
            <a:r>
              <a:rPr lang="es-ES" sz="1900" i="1" dirty="0" smtClean="0"/>
              <a:t> les </a:t>
            </a:r>
            <a:r>
              <a:rPr lang="es-ES" sz="1900" i="1" dirty="0" err="1" smtClean="0"/>
              <a:t>données</a:t>
            </a:r>
            <a:r>
              <a:rPr lang="es-ES" sz="1900" i="1" dirty="0" smtClean="0"/>
              <a:t> explicites </a:t>
            </a:r>
            <a:r>
              <a:rPr lang="es-ES" sz="1900" i="1" dirty="0" err="1" smtClean="0"/>
              <a:t>qu’elle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contient</a:t>
            </a:r>
            <a:r>
              <a:rPr lang="es-ES" sz="1900" i="1" dirty="0" smtClean="0"/>
              <a:t>, </a:t>
            </a:r>
            <a:r>
              <a:rPr lang="es-ES" sz="1900" i="1" dirty="0" err="1" smtClean="0"/>
              <a:t>il</a:t>
            </a:r>
            <a:r>
              <a:rPr lang="es-ES" sz="1900" i="1" dirty="0" smtClean="0"/>
              <a:t> existe bon nombre </a:t>
            </a:r>
            <a:r>
              <a:rPr lang="es-ES" sz="1900" i="1" dirty="0" err="1" smtClean="0"/>
              <a:t>d’éléments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implicites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qui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doivent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permettrent</a:t>
            </a:r>
            <a:r>
              <a:rPr lang="es-ES" sz="1900" i="1" dirty="0" smtClean="0"/>
              <a:t> à </a:t>
            </a:r>
            <a:r>
              <a:rPr lang="es-ES" sz="1900" i="1" dirty="0" err="1" smtClean="0"/>
              <a:t>l’élève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d’effectuer</a:t>
            </a:r>
            <a:r>
              <a:rPr lang="es-ES" sz="1900" i="1" dirty="0" smtClean="0"/>
              <a:t> les </a:t>
            </a:r>
            <a:r>
              <a:rPr lang="es-ES" sz="1900" i="1" dirty="0" err="1" smtClean="0"/>
              <a:t>différentes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étapes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avant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d’y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répondre</a:t>
            </a:r>
            <a:r>
              <a:rPr lang="es-ES" sz="1900" i="1" dirty="0" smtClean="0"/>
              <a:t>.</a:t>
            </a:r>
          </a:p>
          <a:p>
            <a:pPr algn="l"/>
            <a:endParaRPr lang="es-ES" sz="1900" i="1" dirty="0" smtClean="0"/>
          </a:p>
          <a:p>
            <a:pPr algn="l"/>
            <a:r>
              <a:rPr lang="es-ES" sz="1900" i="1" dirty="0" smtClean="0"/>
              <a:t>Jean-Michel </a:t>
            </a:r>
            <a:r>
              <a:rPr lang="es-ES" sz="1900" i="1" dirty="0" err="1" smtClean="0"/>
              <a:t>Zakhartchouk</a:t>
            </a:r>
            <a:r>
              <a:rPr lang="es-ES" sz="1900" i="1" dirty="0" smtClean="0"/>
              <a:t> </a:t>
            </a:r>
            <a:r>
              <a:rPr lang="es-ES" sz="1900" i="1" dirty="0" err="1" smtClean="0"/>
              <a:t>Comprendre</a:t>
            </a:r>
            <a:r>
              <a:rPr lang="es-ES" sz="1900" i="1" dirty="0" smtClean="0"/>
              <a:t> les </a:t>
            </a:r>
            <a:r>
              <a:rPr lang="es-ES" sz="1900" i="1" dirty="0" err="1" smtClean="0"/>
              <a:t>énoncés</a:t>
            </a:r>
            <a:r>
              <a:rPr lang="es-ES" sz="1900" i="1" dirty="0" smtClean="0"/>
              <a:t> et les consignes.</a:t>
            </a:r>
          </a:p>
          <a:p>
            <a:pPr algn="l"/>
            <a:endParaRPr lang="es-ES" sz="1900" i="1" dirty="0" smtClean="0"/>
          </a:p>
          <a:p>
            <a:pPr algn="l"/>
            <a:endParaRPr lang="es-ES" sz="1900" i="1" dirty="0" smtClean="0"/>
          </a:p>
          <a:p>
            <a:pPr algn="l"/>
            <a:endParaRPr lang="es-ES" sz="1900" i="1" dirty="0" smtClean="0"/>
          </a:p>
          <a:p>
            <a:pPr algn="l"/>
            <a:endParaRPr lang="es-ES" sz="1900" i="1" dirty="0" smtClean="0"/>
          </a:p>
          <a:p>
            <a:pPr algn="l"/>
            <a:endParaRPr lang="es-ES" sz="1900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À </a:t>
            </a:r>
            <a:r>
              <a:rPr lang="es-ES" dirty="0" err="1" smtClean="0"/>
              <a:t>l’école</a:t>
            </a:r>
            <a:r>
              <a:rPr lang="es-ES" dirty="0" smtClean="0"/>
              <a:t> </a:t>
            </a:r>
            <a:r>
              <a:rPr lang="es-ES" dirty="0" err="1" smtClean="0"/>
              <a:t>maternelle</a:t>
            </a:r>
            <a:r>
              <a:rPr lang="es-ES" dirty="0" smtClean="0"/>
              <a:t> :</a:t>
            </a:r>
          </a:p>
          <a:p>
            <a:r>
              <a:rPr lang="es-ES" dirty="0" err="1" smtClean="0"/>
              <a:t>L’importance</a:t>
            </a:r>
            <a:r>
              <a:rPr lang="es-ES" dirty="0" smtClean="0"/>
              <a:t> de la </a:t>
            </a:r>
            <a:r>
              <a:rPr lang="es-ES" dirty="0" err="1" smtClean="0"/>
              <a:t>voix</a:t>
            </a:r>
            <a:r>
              <a:rPr lang="es-ES" dirty="0" smtClean="0"/>
              <a:t> et de la capacité à la </a:t>
            </a:r>
            <a:r>
              <a:rPr lang="es-ES" dirty="0" err="1" smtClean="0"/>
              <a:t>moduler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err="1" smtClean="0"/>
              <a:t>compréhension</a:t>
            </a:r>
            <a:r>
              <a:rPr lang="es-ES" dirty="0" smtClean="0"/>
              <a:t> des </a:t>
            </a:r>
            <a:r>
              <a:rPr lang="es-ES" dirty="0" err="1" smtClean="0"/>
              <a:t>mots</a:t>
            </a:r>
            <a:endParaRPr lang="es-ES" dirty="0" smtClean="0"/>
          </a:p>
          <a:p>
            <a:r>
              <a:rPr lang="es-ES" dirty="0" err="1" smtClean="0"/>
              <a:t>L’aménagement</a:t>
            </a:r>
            <a:r>
              <a:rPr lang="es-ES" dirty="0" smtClean="0"/>
              <a:t> du </a:t>
            </a:r>
            <a:r>
              <a:rPr lang="es-ES" dirty="0" err="1" smtClean="0"/>
              <a:t>lieu</a:t>
            </a:r>
            <a:r>
              <a:rPr lang="es-ES" dirty="0" smtClean="0"/>
              <a:t> et la mise à </a:t>
            </a:r>
            <a:r>
              <a:rPr lang="es-ES" dirty="0" err="1" smtClean="0"/>
              <a:t>disposition</a:t>
            </a:r>
            <a:r>
              <a:rPr lang="es-ES" dirty="0" smtClean="0"/>
              <a:t> de </a:t>
            </a:r>
            <a:r>
              <a:rPr lang="es-ES" dirty="0" err="1" smtClean="0"/>
              <a:t>matériel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 err="1" smtClean="0"/>
              <a:t>mettre</a:t>
            </a:r>
            <a:r>
              <a:rPr lang="es-ES" dirty="0" smtClean="0"/>
              <a:t> à la </a:t>
            </a:r>
            <a:r>
              <a:rPr lang="es-ES" dirty="0" err="1" smtClean="0"/>
              <a:t>hauteur</a:t>
            </a:r>
            <a:r>
              <a:rPr lang="es-ES" dirty="0" smtClean="0"/>
              <a:t> des </a:t>
            </a:r>
            <a:r>
              <a:rPr lang="es-ES" dirty="0" err="1" smtClean="0"/>
              <a:t>enfants</a:t>
            </a:r>
            <a:endParaRPr lang="es-ES" dirty="0" smtClean="0"/>
          </a:p>
          <a:p>
            <a:r>
              <a:rPr lang="es-ES" dirty="0" smtClean="0"/>
              <a:t>Ne </a:t>
            </a:r>
            <a:r>
              <a:rPr lang="es-ES" dirty="0" err="1" smtClean="0"/>
              <a:t>pas</a:t>
            </a:r>
            <a:r>
              <a:rPr lang="es-ES" dirty="0" smtClean="0"/>
              <a:t> les </a:t>
            </a:r>
            <a:r>
              <a:rPr lang="es-ES" dirty="0" err="1" smtClean="0"/>
              <a:t>prévoir</a:t>
            </a:r>
            <a:r>
              <a:rPr lang="es-ES" dirty="0" smtClean="0"/>
              <a:t> que sur la forme </a:t>
            </a:r>
            <a:r>
              <a:rPr lang="es-ES" dirty="0" err="1" smtClean="0"/>
              <a:t>négative</a:t>
            </a:r>
            <a:endParaRPr lang="es-ES" dirty="0" smtClean="0"/>
          </a:p>
          <a:p>
            <a:r>
              <a:rPr lang="es-ES" dirty="0" smtClean="0"/>
              <a:t>Les </a:t>
            </a:r>
            <a:r>
              <a:rPr lang="es-ES" dirty="0" err="1" smtClean="0"/>
              <a:t>comportements</a:t>
            </a:r>
            <a:r>
              <a:rPr lang="es-ES" dirty="0" smtClean="0"/>
              <a:t> </a:t>
            </a:r>
            <a:r>
              <a:rPr lang="es-ES" dirty="0" err="1" smtClean="0"/>
              <a:t>attendus</a:t>
            </a:r>
            <a:r>
              <a:rPr lang="es-ES" dirty="0" smtClean="0"/>
              <a:t> à </a:t>
            </a:r>
            <a:r>
              <a:rPr lang="es-ES" dirty="0" err="1" smtClean="0"/>
              <a:t>intégrer</a:t>
            </a:r>
            <a:endParaRPr lang="es-ES" dirty="0" smtClean="0"/>
          </a:p>
          <a:p>
            <a:r>
              <a:rPr lang="es-ES" dirty="0" err="1" smtClean="0"/>
              <a:t>Multiplier</a:t>
            </a:r>
            <a:r>
              <a:rPr lang="es-ES" dirty="0" smtClean="0"/>
              <a:t> les </a:t>
            </a:r>
            <a:r>
              <a:rPr lang="es-ES" dirty="0" err="1" smtClean="0"/>
              <a:t>aide</a:t>
            </a:r>
            <a:r>
              <a:rPr lang="es-ES" dirty="0" smtClean="0"/>
              <a:t> à la </a:t>
            </a:r>
            <a:r>
              <a:rPr lang="es-ES" dirty="0" err="1" smtClean="0"/>
              <a:t>compréhension</a:t>
            </a:r>
            <a:r>
              <a:rPr lang="es-ES" dirty="0" smtClean="0"/>
              <a:t> des consignes (</a:t>
            </a:r>
            <a:r>
              <a:rPr lang="es-ES" dirty="0" err="1" smtClean="0"/>
              <a:t>pictogrammes</a:t>
            </a:r>
            <a:r>
              <a:rPr lang="es-ES" dirty="0" smtClean="0"/>
              <a:t>, </a:t>
            </a:r>
            <a:r>
              <a:rPr lang="es-ES" dirty="0" err="1" smtClean="0"/>
              <a:t>def</a:t>
            </a:r>
            <a:r>
              <a:rPr lang="es-ES" dirty="0" smtClean="0"/>
              <a:t> des </a:t>
            </a:r>
            <a:r>
              <a:rPr lang="es-ES" dirty="0" err="1" smtClean="0"/>
              <a:t>critères</a:t>
            </a:r>
            <a:r>
              <a:rPr lang="es-ES" dirty="0" smtClean="0"/>
              <a:t> de </a:t>
            </a:r>
            <a:r>
              <a:rPr lang="es-ES" dirty="0" err="1" smtClean="0"/>
              <a:t>réussite</a:t>
            </a:r>
            <a:r>
              <a:rPr lang="es-ES" dirty="0" smtClean="0"/>
              <a:t>, </a:t>
            </a:r>
            <a:r>
              <a:rPr lang="es-ES" dirty="0" err="1" smtClean="0"/>
              <a:t>explicitation</a:t>
            </a:r>
            <a:r>
              <a:rPr lang="es-ES" dirty="0" smtClean="0"/>
              <a:t>, </a:t>
            </a:r>
            <a:r>
              <a:rPr lang="es-ES" dirty="0" err="1" smtClean="0"/>
              <a:t>l’exemple</a:t>
            </a:r>
            <a:r>
              <a:rPr lang="es-ES" dirty="0" smtClean="0"/>
              <a:t> de </a:t>
            </a:r>
            <a:r>
              <a:rPr lang="es-ES" dirty="0" err="1" smtClean="0"/>
              <a:t>l’enseignant</a:t>
            </a:r>
            <a:r>
              <a:rPr lang="es-ES" dirty="0" smtClean="0"/>
              <a:t>…)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err="1" smtClean="0"/>
              <a:t>Comment</a:t>
            </a:r>
            <a:r>
              <a:rPr lang="es-ES" sz="3200" dirty="0" smtClean="0"/>
              <a:t> </a:t>
            </a:r>
            <a:r>
              <a:rPr lang="es-ES" sz="3200" dirty="0" err="1" smtClean="0"/>
              <a:t>résoudre</a:t>
            </a:r>
            <a:r>
              <a:rPr lang="es-ES" sz="3200" dirty="0" smtClean="0"/>
              <a:t> ces </a:t>
            </a:r>
            <a:r>
              <a:rPr lang="es-ES" sz="3200" dirty="0" err="1" smtClean="0"/>
              <a:t>difficultés</a:t>
            </a:r>
            <a:r>
              <a:rPr lang="es-ES" sz="3200" dirty="0" smtClean="0"/>
              <a:t> ? </a:t>
            </a:r>
            <a:endParaRPr lang="es-E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À </a:t>
            </a:r>
            <a:r>
              <a:rPr lang="es-ES" dirty="0" err="1" smtClean="0"/>
              <a:t>l’école</a:t>
            </a:r>
            <a:r>
              <a:rPr lang="es-ES" dirty="0" smtClean="0"/>
              <a:t> </a:t>
            </a:r>
            <a:r>
              <a:rPr lang="es-ES" dirty="0" err="1" smtClean="0"/>
              <a:t>élémentaire</a:t>
            </a:r>
            <a:r>
              <a:rPr lang="es-ES" dirty="0" smtClean="0"/>
              <a:t> </a:t>
            </a:r>
            <a:r>
              <a:rPr lang="es-ES" dirty="0" smtClean="0"/>
              <a:t>:</a:t>
            </a:r>
            <a:endParaRPr lang="es-ES" dirty="0" smtClean="0"/>
          </a:p>
          <a:p>
            <a:r>
              <a:rPr lang="es-ES" dirty="0" err="1" smtClean="0"/>
              <a:t>L’attention</a:t>
            </a:r>
            <a:r>
              <a:rPr lang="es-ES" dirty="0" smtClean="0"/>
              <a:t> des </a:t>
            </a:r>
            <a:r>
              <a:rPr lang="es-ES" dirty="0" err="1" smtClean="0"/>
              <a:t>élèves</a:t>
            </a:r>
            <a:endParaRPr lang="es-ES" dirty="0" smtClean="0"/>
          </a:p>
          <a:p>
            <a:r>
              <a:rPr lang="es-ES" dirty="0" err="1" smtClean="0"/>
              <a:t>S’abstreindre</a:t>
            </a:r>
            <a:r>
              <a:rPr lang="es-ES" dirty="0" smtClean="0"/>
              <a:t> à </a:t>
            </a:r>
            <a:r>
              <a:rPr lang="es-ES" dirty="0" err="1" smtClean="0"/>
              <a:t>ne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r>
              <a:rPr lang="es-ES" dirty="0" smtClean="0"/>
              <a:t> </a:t>
            </a:r>
            <a:r>
              <a:rPr lang="es-ES" dirty="0" err="1" smtClean="0"/>
              <a:t>trop</a:t>
            </a:r>
            <a:r>
              <a:rPr lang="es-ES" dirty="0" smtClean="0"/>
              <a:t> en </a:t>
            </a:r>
            <a:r>
              <a:rPr lang="es-ES" dirty="0" err="1" smtClean="0"/>
              <a:t>dire</a:t>
            </a:r>
            <a:endParaRPr lang="es-ES" dirty="0" smtClean="0"/>
          </a:p>
          <a:p>
            <a:r>
              <a:rPr lang="es-ES" dirty="0" err="1" smtClean="0"/>
              <a:t>S’abstreindre</a:t>
            </a:r>
            <a:r>
              <a:rPr lang="es-ES" dirty="0" smtClean="0"/>
              <a:t> à les </a:t>
            </a:r>
            <a:r>
              <a:rPr lang="es-ES" dirty="0" err="1" smtClean="0"/>
              <a:t>écrire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nos </a:t>
            </a:r>
            <a:r>
              <a:rPr lang="es-ES" dirty="0" err="1" smtClean="0"/>
              <a:t>préparations</a:t>
            </a:r>
            <a:endParaRPr lang="es-ES" dirty="0" smtClean="0"/>
          </a:p>
          <a:p>
            <a:r>
              <a:rPr lang="es-ES" dirty="0" smtClean="0"/>
              <a:t>Ne </a:t>
            </a:r>
            <a:r>
              <a:rPr lang="es-ES" dirty="0" err="1" smtClean="0"/>
              <a:t>pas</a:t>
            </a:r>
            <a:r>
              <a:rPr lang="es-ES" dirty="0" smtClean="0"/>
              <a:t> </a:t>
            </a:r>
            <a:r>
              <a:rPr lang="es-ES" dirty="0" err="1" smtClean="0"/>
              <a:t>tout</a:t>
            </a:r>
            <a:r>
              <a:rPr lang="es-ES" dirty="0" smtClean="0"/>
              <a:t> le </a:t>
            </a:r>
            <a:r>
              <a:rPr lang="es-ES" dirty="0" err="1" smtClean="0"/>
              <a:t>temps</a:t>
            </a:r>
            <a:r>
              <a:rPr lang="es-ES" dirty="0" smtClean="0"/>
              <a:t> les </a:t>
            </a:r>
            <a:r>
              <a:rPr lang="es-ES" dirty="0" err="1" smtClean="0"/>
              <a:t>formuler</a:t>
            </a:r>
            <a:r>
              <a:rPr lang="es-ES" dirty="0" smtClean="0"/>
              <a:t> à la forme </a:t>
            </a:r>
            <a:r>
              <a:rPr lang="es-ES" dirty="0" err="1" smtClean="0"/>
              <a:t>négative</a:t>
            </a:r>
            <a:endParaRPr lang="es-ES" dirty="0" smtClean="0"/>
          </a:p>
          <a:p>
            <a:r>
              <a:rPr lang="es-ES" dirty="0" smtClean="0"/>
              <a:t>Les faire </a:t>
            </a:r>
            <a:r>
              <a:rPr lang="es-ES" dirty="0" err="1" smtClean="0"/>
              <a:t>reformuler</a:t>
            </a:r>
            <a:r>
              <a:rPr lang="es-ES" dirty="0" smtClean="0"/>
              <a:t>, </a:t>
            </a:r>
            <a:r>
              <a:rPr lang="es-ES" dirty="0" err="1" smtClean="0"/>
              <a:t>décomposer</a:t>
            </a:r>
            <a:r>
              <a:rPr lang="es-ES" dirty="0" smtClean="0"/>
              <a:t> par nos </a:t>
            </a:r>
            <a:r>
              <a:rPr lang="es-ES" dirty="0" err="1" smtClean="0"/>
              <a:t>élèves</a:t>
            </a:r>
            <a:endParaRPr lang="es-ES" dirty="0" smtClean="0"/>
          </a:p>
          <a:p>
            <a:r>
              <a:rPr lang="es-ES" dirty="0" err="1" smtClean="0"/>
              <a:t>Inclure</a:t>
            </a:r>
            <a:r>
              <a:rPr lang="es-ES" dirty="0" smtClean="0"/>
              <a:t> des </a:t>
            </a:r>
            <a:r>
              <a:rPr lang="es-ES" dirty="0" err="1" smtClean="0"/>
              <a:t>éléments</a:t>
            </a:r>
            <a:r>
              <a:rPr lang="es-ES" dirty="0" smtClean="0"/>
              <a:t> sur la </a:t>
            </a:r>
            <a:r>
              <a:rPr lang="es-ES" dirty="0" err="1" smtClean="0"/>
              <a:t>méthodologie</a:t>
            </a:r>
            <a:endParaRPr lang="es-ES" dirty="0" smtClean="0"/>
          </a:p>
          <a:p>
            <a:r>
              <a:rPr lang="es-ES" dirty="0" err="1" smtClean="0"/>
              <a:t>Plutôt</a:t>
            </a:r>
            <a:r>
              <a:rPr lang="es-ES" dirty="0" smtClean="0"/>
              <a:t> </a:t>
            </a:r>
            <a:r>
              <a:rPr lang="es-ES" dirty="0" err="1" smtClean="0"/>
              <a:t>demander</a:t>
            </a:r>
            <a:r>
              <a:rPr lang="es-ES" dirty="0" smtClean="0"/>
              <a:t> ce que </a:t>
            </a:r>
            <a:r>
              <a:rPr lang="es-ES" dirty="0" err="1" smtClean="0"/>
              <a:t>l’on</a:t>
            </a:r>
            <a:r>
              <a:rPr lang="es-ES" dirty="0" smtClean="0"/>
              <a:t> </a:t>
            </a:r>
            <a:r>
              <a:rPr lang="es-ES" dirty="0" err="1" smtClean="0"/>
              <a:t>doit</a:t>
            </a:r>
            <a:r>
              <a:rPr lang="es-ES" dirty="0" smtClean="0"/>
              <a:t> faire </a:t>
            </a:r>
            <a:r>
              <a:rPr lang="es-ES" dirty="0" err="1" smtClean="0"/>
              <a:t>au</a:t>
            </a:r>
            <a:r>
              <a:rPr lang="es-ES" dirty="0" smtClean="0"/>
              <a:t> </a:t>
            </a:r>
            <a:r>
              <a:rPr lang="es-ES" dirty="0" err="1" smtClean="0"/>
              <a:t>lieu</a:t>
            </a:r>
            <a:r>
              <a:rPr lang="es-ES" dirty="0" smtClean="0"/>
              <a:t> de </a:t>
            </a:r>
            <a:r>
              <a:rPr lang="es-ES" dirty="0" err="1" smtClean="0"/>
              <a:t>avez-vous</a:t>
            </a:r>
            <a:r>
              <a:rPr lang="es-ES" dirty="0" smtClean="0"/>
              <a:t> </a:t>
            </a:r>
            <a:r>
              <a:rPr lang="es-ES" dirty="0" err="1" smtClean="0"/>
              <a:t>compris</a:t>
            </a:r>
            <a:r>
              <a:rPr lang="es-ES" dirty="0" smtClean="0"/>
              <a:t> ?</a:t>
            </a:r>
          </a:p>
          <a:p>
            <a:r>
              <a:rPr lang="es-ES" dirty="0" err="1" smtClean="0"/>
              <a:t>L’écrire</a:t>
            </a:r>
            <a:r>
              <a:rPr lang="es-ES" dirty="0" smtClean="0"/>
              <a:t> en plus de </a:t>
            </a:r>
            <a:r>
              <a:rPr lang="es-ES" dirty="0" err="1" smtClean="0"/>
              <a:t>l’oraliser</a:t>
            </a:r>
            <a:endParaRPr lang="es-ES" dirty="0" smtClean="0"/>
          </a:p>
          <a:p>
            <a:r>
              <a:rPr lang="es-ES" dirty="0" err="1" smtClean="0"/>
              <a:t>Définir</a:t>
            </a:r>
            <a:r>
              <a:rPr lang="es-ES" dirty="0" smtClean="0"/>
              <a:t> le plus </a:t>
            </a:r>
            <a:r>
              <a:rPr lang="es-ES" dirty="0" err="1" smtClean="0"/>
              <a:t>souvent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 les </a:t>
            </a:r>
            <a:r>
              <a:rPr lang="es-ES" dirty="0" err="1" smtClean="0"/>
              <a:t>critères</a:t>
            </a:r>
            <a:r>
              <a:rPr lang="es-ES" dirty="0" smtClean="0"/>
              <a:t> de </a:t>
            </a:r>
            <a:r>
              <a:rPr lang="es-ES" dirty="0" err="1" smtClean="0"/>
              <a:t>réussite</a:t>
            </a:r>
            <a:r>
              <a:rPr lang="es-ES" dirty="0" smtClean="0"/>
              <a:t> (</a:t>
            </a:r>
            <a:r>
              <a:rPr lang="es-ES" dirty="0" err="1" smtClean="0"/>
              <a:t>intérêt</a:t>
            </a:r>
            <a:r>
              <a:rPr lang="es-ES" dirty="0" smtClean="0"/>
              <a:t> de </a:t>
            </a:r>
            <a:r>
              <a:rPr lang="es-ES" dirty="0" err="1" smtClean="0"/>
              <a:t>l’exemple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err="1" smtClean="0"/>
              <a:t>Veiller</a:t>
            </a:r>
            <a:r>
              <a:rPr lang="es-ES" dirty="0" smtClean="0"/>
              <a:t> à </a:t>
            </a:r>
            <a:r>
              <a:rPr lang="es-ES" dirty="0" err="1" smtClean="0"/>
              <a:t>sa</a:t>
            </a:r>
            <a:r>
              <a:rPr lang="es-ES" dirty="0" smtClean="0"/>
              <a:t> </a:t>
            </a:r>
            <a:r>
              <a:rPr lang="es-ES" dirty="0" err="1" smtClean="0"/>
              <a:t>concision</a:t>
            </a:r>
            <a:r>
              <a:rPr lang="es-ES" dirty="0" smtClean="0"/>
              <a:t>, </a:t>
            </a:r>
            <a:r>
              <a:rPr lang="es-ES" dirty="0" err="1" smtClean="0"/>
              <a:t>précision</a:t>
            </a:r>
            <a:r>
              <a:rPr lang="es-ES" dirty="0" smtClean="0"/>
              <a:t> et </a:t>
            </a:r>
            <a:r>
              <a:rPr lang="es-ES" dirty="0" err="1" smtClean="0"/>
              <a:t>sa</a:t>
            </a:r>
            <a:r>
              <a:rPr lang="es-ES" dirty="0" smtClean="0"/>
              <a:t> </a:t>
            </a:r>
            <a:r>
              <a:rPr lang="es-ES" dirty="0" err="1" smtClean="0"/>
              <a:t>clarté</a:t>
            </a:r>
            <a:endParaRPr lang="es-ES" dirty="0" smtClean="0"/>
          </a:p>
          <a:p>
            <a:r>
              <a:rPr lang="es-ES" dirty="0" smtClean="0"/>
              <a:t>Les faire </a:t>
            </a:r>
            <a:r>
              <a:rPr lang="es-ES" dirty="0" err="1" smtClean="0"/>
              <a:t>produire</a:t>
            </a:r>
            <a:r>
              <a:rPr lang="es-ES" dirty="0" smtClean="0"/>
              <a:t> par les </a:t>
            </a:r>
            <a:r>
              <a:rPr lang="es-ES" dirty="0" err="1" smtClean="0"/>
              <a:t>élèves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</a:t>
            </a:r>
            <a:r>
              <a:rPr lang="es-ES" dirty="0" err="1" smtClean="0"/>
              <a:t>toutes</a:t>
            </a:r>
            <a:r>
              <a:rPr lang="es-ES" dirty="0" smtClean="0"/>
              <a:t> les disciplines</a:t>
            </a:r>
          </a:p>
          <a:p>
            <a:r>
              <a:rPr lang="es-ES" dirty="0" smtClean="0"/>
              <a:t>La consigne </a:t>
            </a:r>
            <a:r>
              <a:rPr lang="es-ES" dirty="0" err="1" smtClean="0"/>
              <a:t>doit</a:t>
            </a:r>
            <a:r>
              <a:rPr lang="es-ES" dirty="0" smtClean="0"/>
              <a:t> et </a:t>
            </a:r>
            <a:r>
              <a:rPr lang="es-ES" dirty="0" err="1" smtClean="0"/>
              <a:t>peut</a:t>
            </a:r>
            <a:r>
              <a:rPr lang="es-ES" dirty="0" smtClean="0"/>
              <a:t> faire </a:t>
            </a:r>
            <a:r>
              <a:rPr lang="es-ES" dirty="0" err="1" smtClean="0"/>
              <a:t>l’objet</a:t>
            </a:r>
            <a:r>
              <a:rPr lang="es-ES" dirty="0" smtClean="0"/>
              <a:t> </a:t>
            </a:r>
            <a:r>
              <a:rPr lang="es-ES" dirty="0" err="1" smtClean="0"/>
              <a:t>d’une</a:t>
            </a:r>
            <a:r>
              <a:rPr lang="es-ES" dirty="0" smtClean="0"/>
              <a:t> </a:t>
            </a:r>
            <a:r>
              <a:rPr lang="es-ES" dirty="0" err="1" smtClean="0"/>
              <a:t>différenciation</a:t>
            </a:r>
            <a:r>
              <a:rPr lang="es-ES" dirty="0" smtClean="0"/>
              <a:t> </a:t>
            </a:r>
            <a:r>
              <a:rPr lang="es-ES" dirty="0" err="1" smtClean="0"/>
              <a:t>ordinaire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la </a:t>
            </a:r>
            <a:r>
              <a:rPr lang="es-ES" dirty="0" err="1" smtClean="0"/>
              <a:t>classe</a:t>
            </a:r>
            <a:r>
              <a:rPr lang="es-ES" dirty="0" smtClean="0"/>
              <a:t> </a:t>
            </a:r>
            <a:r>
              <a:rPr lang="es-ES" dirty="0" err="1" smtClean="0"/>
              <a:t>lorsqu’elle</a:t>
            </a:r>
            <a:r>
              <a:rPr lang="es-ES" dirty="0" smtClean="0"/>
              <a:t> </a:t>
            </a:r>
            <a:r>
              <a:rPr lang="es-ES" dirty="0" err="1" smtClean="0"/>
              <a:t>aménagée</a:t>
            </a:r>
            <a:r>
              <a:rPr lang="es-ES" dirty="0" smtClean="0"/>
              <a:t> </a:t>
            </a:r>
            <a:r>
              <a:rPr lang="es-ES" dirty="0" err="1" smtClean="0"/>
              <a:t>pour</a:t>
            </a:r>
            <a:r>
              <a:rPr lang="es-ES" dirty="0" smtClean="0"/>
              <a:t> les </a:t>
            </a:r>
            <a:r>
              <a:rPr lang="es-ES" dirty="0" err="1" smtClean="0"/>
              <a:t>élèves</a:t>
            </a:r>
            <a:r>
              <a:rPr lang="es-ES" dirty="0" smtClean="0"/>
              <a:t> </a:t>
            </a:r>
            <a:r>
              <a:rPr lang="es-ES" dirty="0" err="1" smtClean="0"/>
              <a:t>éprouvant</a:t>
            </a:r>
            <a:r>
              <a:rPr lang="es-ES" dirty="0" smtClean="0"/>
              <a:t> des </a:t>
            </a:r>
            <a:r>
              <a:rPr lang="es-ES" dirty="0" err="1" smtClean="0"/>
              <a:t>difficultés</a:t>
            </a:r>
            <a:r>
              <a:rPr lang="es-ES" dirty="0" smtClean="0"/>
              <a:t> </a:t>
            </a:r>
            <a:r>
              <a:rPr lang="es-ES" dirty="0" err="1" smtClean="0"/>
              <a:t>d’apprentissage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   “…</a:t>
            </a:r>
            <a:r>
              <a:rPr lang="es-ES" dirty="0" err="1" smtClean="0"/>
              <a:t>dans</a:t>
            </a:r>
            <a:r>
              <a:rPr lang="es-ES" dirty="0" smtClean="0"/>
              <a:t> une </a:t>
            </a:r>
            <a:r>
              <a:rPr lang="es-ES" dirty="0" err="1" smtClean="0"/>
              <a:t>démocratie</a:t>
            </a:r>
            <a:r>
              <a:rPr lang="es-ES" dirty="0" smtClean="0"/>
              <a:t>, faire </a:t>
            </a:r>
            <a:r>
              <a:rPr lang="es-ES" dirty="0" err="1" smtClean="0"/>
              <a:t>comprendre</a:t>
            </a:r>
            <a:r>
              <a:rPr lang="es-ES" dirty="0" smtClean="0"/>
              <a:t> ce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demandé par une </a:t>
            </a:r>
            <a:r>
              <a:rPr lang="es-ES" dirty="0" err="1" smtClean="0"/>
              <a:t>institution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une </a:t>
            </a:r>
            <a:r>
              <a:rPr lang="es-ES" dirty="0" err="1" smtClean="0"/>
              <a:t>exigence</a:t>
            </a:r>
            <a:r>
              <a:rPr lang="es-ES" dirty="0" smtClean="0"/>
              <a:t> </a:t>
            </a:r>
            <a:r>
              <a:rPr lang="es-ES" dirty="0" err="1" smtClean="0"/>
              <a:t>civique</a:t>
            </a:r>
            <a:r>
              <a:rPr lang="es-ES" dirty="0" smtClean="0"/>
              <a:t>”.</a:t>
            </a:r>
            <a:endParaRPr lang="es-ES" sz="2800" i="1" dirty="0" smtClean="0"/>
          </a:p>
          <a:p>
            <a:pPr>
              <a:buNone/>
            </a:pPr>
            <a:endParaRPr lang="es-ES" sz="1800" i="1" dirty="0" smtClean="0"/>
          </a:p>
          <a:p>
            <a:pPr>
              <a:buNone/>
            </a:pPr>
            <a:r>
              <a:rPr lang="es-ES" sz="1800" i="1" dirty="0" smtClean="0"/>
              <a:t>Jean-Michel </a:t>
            </a:r>
            <a:r>
              <a:rPr lang="es-ES" sz="1800" i="1" dirty="0" err="1" smtClean="0"/>
              <a:t>Zakhartchouk</a:t>
            </a:r>
            <a:endParaRPr lang="es-ES" sz="1800" i="1" dirty="0" smtClean="0"/>
          </a:p>
          <a:p>
            <a:pPr>
              <a:buNone/>
            </a:pPr>
            <a:r>
              <a:rPr lang="es-ES" sz="1800" i="1" dirty="0" err="1" smtClean="0"/>
              <a:t>Comprendre</a:t>
            </a:r>
            <a:r>
              <a:rPr lang="es-ES" sz="1800" i="1" dirty="0" smtClean="0"/>
              <a:t> les </a:t>
            </a:r>
            <a:r>
              <a:rPr lang="es-ES" sz="1800" i="1" dirty="0" err="1" smtClean="0"/>
              <a:t>énoncés</a:t>
            </a:r>
            <a:r>
              <a:rPr lang="es-ES" sz="1800" i="1" dirty="0" smtClean="0"/>
              <a:t> et les consignes.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La consigne </a:t>
            </a:r>
            <a:r>
              <a:rPr lang="es-ES" sz="3600" dirty="0" err="1" smtClean="0"/>
              <a:t>parfaite</a:t>
            </a:r>
            <a:r>
              <a:rPr lang="es-ES" sz="3600" dirty="0" smtClean="0"/>
              <a:t> existe </a:t>
            </a:r>
            <a:r>
              <a:rPr lang="es-ES" sz="3600" dirty="0" err="1" smtClean="0"/>
              <a:t>t’elle</a:t>
            </a:r>
            <a:r>
              <a:rPr lang="es-ES" sz="3600" dirty="0" smtClean="0"/>
              <a:t> ?</a:t>
            </a:r>
            <a:endParaRPr lang="es-E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Et </a:t>
            </a:r>
            <a:r>
              <a:rPr lang="es-ES" dirty="0" err="1" smtClean="0"/>
              <a:t>pour</a:t>
            </a:r>
            <a:r>
              <a:rPr lang="es-ES" dirty="0" smtClean="0"/>
              <a:t> les </a:t>
            </a:r>
            <a:r>
              <a:rPr lang="es-ES" dirty="0" err="1" smtClean="0"/>
              <a:t>débutants</a:t>
            </a:r>
            <a:r>
              <a:rPr lang="es-ES" dirty="0" smtClean="0"/>
              <a:t>…</a:t>
            </a:r>
          </a:p>
          <a:p>
            <a:pPr>
              <a:buNone/>
            </a:pPr>
            <a:r>
              <a:rPr lang="es-ES" sz="2000" i="1" dirty="0" smtClean="0"/>
              <a:t>La grille de </a:t>
            </a:r>
            <a:r>
              <a:rPr lang="es-ES" sz="2000" i="1" dirty="0" err="1" smtClean="0"/>
              <a:t>Rémy</a:t>
            </a:r>
            <a:r>
              <a:rPr lang="es-ES" sz="2000" i="1" dirty="0" smtClean="0"/>
              <a:t>  CASTERES</a:t>
            </a:r>
            <a:endParaRPr lang="es-ES" sz="2000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À </a:t>
            </a:r>
            <a:r>
              <a:rPr lang="es-ES" dirty="0" err="1" smtClean="0"/>
              <a:t>vous</a:t>
            </a:r>
            <a:r>
              <a:rPr lang="es-ES" dirty="0" smtClean="0"/>
              <a:t> de </a:t>
            </a:r>
            <a:r>
              <a:rPr lang="es-ES" dirty="0" err="1" smtClean="0"/>
              <a:t>jouer</a:t>
            </a:r>
            <a:r>
              <a:rPr lang="es-ES" dirty="0" smtClean="0"/>
              <a:t> !!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 </a:t>
            </a:r>
            <a:r>
              <a:rPr lang="es-ES" sz="2800" dirty="0" err="1" smtClean="0"/>
              <a:t>Il</a:t>
            </a:r>
            <a:r>
              <a:rPr lang="es-ES" sz="2800" dirty="0" smtClean="0"/>
              <a:t> </a:t>
            </a:r>
            <a:r>
              <a:rPr lang="es-ES" sz="2800" dirty="0" err="1" smtClean="0"/>
              <a:t>s’agit</a:t>
            </a:r>
            <a:r>
              <a:rPr lang="es-ES" sz="2800" dirty="0" smtClean="0"/>
              <a:t> </a:t>
            </a:r>
            <a:r>
              <a:rPr lang="es-ES" sz="2800" dirty="0" err="1" smtClean="0"/>
              <a:t>pour</a:t>
            </a:r>
            <a:r>
              <a:rPr lang="es-ES" sz="2800" dirty="0" smtClean="0"/>
              <a:t> </a:t>
            </a:r>
            <a:r>
              <a:rPr lang="es-ES" sz="2800" dirty="0" err="1" smtClean="0"/>
              <a:t>l’enseignant</a:t>
            </a:r>
            <a:r>
              <a:rPr lang="es-ES" sz="2800" dirty="0" smtClean="0"/>
              <a:t> de </a:t>
            </a:r>
            <a:r>
              <a:rPr lang="es-ES" sz="2800" dirty="0" err="1" smtClean="0"/>
              <a:t>donner</a:t>
            </a:r>
            <a:r>
              <a:rPr lang="es-ES" sz="2800" dirty="0" smtClean="0"/>
              <a:t> </a:t>
            </a:r>
            <a:r>
              <a:rPr lang="es-ES" sz="2800" dirty="0" err="1" smtClean="0"/>
              <a:t>aux</a:t>
            </a:r>
            <a:r>
              <a:rPr lang="es-ES" sz="2800" dirty="0" smtClean="0"/>
              <a:t> </a:t>
            </a:r>
            <a:r>
              <a:rPr lang="es-ES" sz="2800" dirty="0" err="1" smtClean="0"/>
              <a:t>élèves</a:t>
            </a:r>
            <a:r>
              <a:rPr lang="es-ES" sz="2800" dirty="0" smtClean="0"/>
              <a:t> les </a:t>
            </a:r>
            <a:r>
              <a:rPr lang="es-ES" sz="2800" dirty="0" err="1" smtClean="0"/>
              <a:t>indications</a:t>
            </a:r>
            <a:r>
              <a:rPr lang="es-ES" sz="2800" dirty="0" smtClean="0"/>
              <a:t> </a:t>
            </a:r>
            <a:r>
              <a:rPr lang="es-ES" sz="2800" dirty="0" err="1" smtClean="0"/>
              <a:t>qui</a:t>
            </a:r>
            <a:r>
              <a:rPr lang="es-ES" sz="2800" dirty="0" smtClean="0"/>
              <a:t> </a:t>
            </a:r>
            <a:r>
              <a:rPr lang="es-ES" sz="2800" dirty="0" err="1" smtClean="0"/>
              <a:t>leur</a:t>
            </a:r>
            <a:r>
              <a:rPr lang="es-ES" sz="2800" dirty="0" smtClean="0"/>
              <a:t> </a:t>
            </a:r>
            <a:r>
              <a:rPr lang="es-ES" sz="2800" dirty="0" err="1" smtClean="0"/>
              <a:t>permettront</a:t>
            </a:r>
            <a:r>
              <a:rPr lang="es-ES" sz="2800" dirty="0" smtClean="0"/>
              <a:t> </a:t>
            </a:r>
            <a:r>
              <a:rPr lang="es-ES" sz="2800" dirty="0" err="1" smtClean="0"/>
              <a:t>d’effectuer</a:t>
            </a:r>
            <a:r>
              <a:rPr lang="es-ES" sz="2800" dirty="0" smtClean="0"/>
              <a:t> </a:t>
            </a:r>
            <a:r>
              <a:rPr lang="es-ES" sz="2800" dirty="0" err="1" smtClean="0"/>
              <a:t>dans</a:t>
            </a:r>
            <a:r>
              <a:rPr lang="es-ES" sz="2800" dirty="0" smtClean="0"/>
              <a:t> les </a:t>
            </a:r>
            <a:r>
              <a:rPr lang="es-ES" sz="2800" dirty="0" err="1" smtClean="0"/>
              <a:t>meilleures</a:t>
            </a:r>
            <a:r>
              <a:rPr lang="es-ES" sz="2800" dirty="0" smtClean="0"/>
              <a:t> </a:t>
            </a:r>
            <a:r>
              <a:rPr lang="es-ES" sz="2800" dirty="0" err="1" smtClean="0"/>
              <a:t>conditions</a:t>
            </a:r>
            <a:r>
              <a:rPr lang="es-ES" sz="2800" dirty="0" smtClean="0"/>
              <a:t> le </a:t>
            </a:r>
            <a:r>
              <a:rPr lang="es-ES" sz="2800" dirty="0" err="1" smtClean="0"/>
              <a:t>travail</a:t>
            </a:r>
            <a:r>
              <a:rPr lang="es-ES" sz="2800" dirty="0" smtClean="0"/>
              <a:t> </a:t>
            </a:r>
            <a:r>
              <a:rPr lang="es-ES" sz="2800" dirty="0" err="1" smtClean="0"/>
              <a:t>qui</a:t>
            </a:r>
            <a:r>
              <a:rPr lang="es-ES" sz="2800" dirty="0" smtClean="0"/>
              <a:t> </a:t>
            </a:r>
            <a:r>
              <a:rPr lang="es-ES" sz="2800" dirty="0" err="1" smtClean="0"/>
              <a:t>leur</a:t>
            </a:r>
            <a:r>
              <a:rPr lang="es-ES" sz="2800" dirty="0" smtClean="0"/>
              <a:t> </a:t>
            </a:r>
            <a:r>
              <a:rPr lang="es-ES" sz="2800" dirty="0" err="1" smtClean="0"/>
              <a:t>est</a:t>
            </a:r>
            <a:r>
              <a:rPr lang="es-ES" sz="2800" dirty="0" smtClean="0"/>
              <a:t> demandé : </a:t>
            </a:r>
            <a:r>
              <a:rPr lang="es-ES" sz="2800" dirty="0" err="1" smtClean="0"/>
              <a:t>objectif</a:t>
            </a:r>
            <a:r>
              <a:rPr lang="es-ES" sz="2800" dirty="0" smtClean="0"/>
              <a:t> de la </a:t>
            </a:r>
            <a:r>
              <a:rPr lang="es-ES" sz="2800" dirty="0" err="1" smtClean="0"/>
              <a:t>tâche</a:t>
            </a:r>
            <a:r>
              <a:rPr lang="es-ES" sz="2800" dirty="0" smtClean="0"/>
              <a:t>, </a:t>
            </a:r>
            <a:r>
              <a:rPr lang="es-ES" sz="2800" dirty="0" err="1" smtClean="0"/>
              <a:t>moyen</a:t>
            </a:r>
            <a:r>
              <a:rPr lang="es-ES" sz="2800" dirty="0" smtClean="0"/>
              <a:t> à </a:t>
            </a:r>
            <a:r>
              <a:rPr lang="es-ES" sz="2800" dirty="0" err="1" smtClean="0"/>
              <a:t>utiliser</a:t>
            </a:r>
            <a:r>
              <a:rPr lang="es-ES" sz="2800" dirty="0" smtClean="0"/>
              <a:t>, </a:t>
            </a:r>
            <a:r>
              <a:rPr lang="es-ES" sz="2800" dirty="0" err="1" smtClean="0"/>
              <a:t>organisation</a:t>
            </a:r>
            <a:r>
              <a:rPr lang="es-ES" sz="2800" dirty="0" smtClean="0"/>
              <a:t> (en </a:t>
            </a:r>
            <a:r>
              <a:rPr lang="es-ES" sz="2800" dirty="0" err="1" smtClean="0"/>
              <a:t>particulier</a:t>
            </a:r>
            <a:r>
              <a:rPr lang="es-ES" sz="2800" dirty="0" smtClean="0"/>
              <a:t> </a:t>
            </a:r>
            <a:r>
              <a:rPr lang="es-ES" sz="2800" dirty="0" err="1" smtClean="0"/>
              <a:t>temps</a:t>
            </a:r>
            <a:r>
              <a:rPr lang="es-ES" sz="2800" dirty="0" smtClean="0"/>
              <a:t> </a:t>
            </a:r>
            <a:r>
              <a:rPr lang="es-ES" sz="2800" dirty="0" err="1" smtClean="0"/>
              <a:t>imparti</a:t>
            </a:r>
            <a:r>
              <a:rPr lang="es-ES" sz="2800" dirty="0" smtClean="0"/>
              <a:t>), </a:t>
            </a:r>
            <a:r>
              <a:rPr lang="es-ES" sz="2800" dirty="0" err="1" smtClean="0"/>
              <a:t>etc</a:t>
            </a:r>
            <a:r>
              <a:rPr lang="es-ES" sz="2800" dirty="0" smtClean="0"/>
              <a:t>… Les </a:t>
            </a:r>
            <a:r>
              <a:rPr lang="es-ES" sz="2800" dirty="0" err="1" smtClean="0"/>
              <a:t>critères</a:t>
            </a:r>
            <a:r>
              <a:rPr lang="es-ES" sz="2800" dirty="0" smtClean="0"/>
              <a:t> </a:t>
            </a:r>
            <a:r>
              <a:rPr lang="es-ES" sz="2800" dirty="0" err="1" smtClean="0"/>
              <a:t>d’évaluation</a:t>
            </a:r>
            <a:r>
              <a:rPr lang="es-ES" sz="2800" dirty="0" smtClean="0"/>
              <a:t> </a:t>
            </a:r>
            <a:r>
              <a:rPr lang="es-ES" sz="2800" dirty="0" err="1" smtClean="0"/>
              <a:t>doivent</a:t>
            </a:r>
            <a:r>
              <a:rPr lang="es-ES" sz="2800" dirty="0" smtClean="0"/>
              <a:t> </a:t>
            </a:r>
            <a:r>
              <a:rPr lang="es-ES" sz="2800" dirty="0" err="1" smtClean="0"/>
              <a:t>également</a:t>
            </a:r>
            <a:r>
              <a:rPr lang="es-ES" sz="2800" dirty="0" smtClean="0"/>
              <a:t> </a:t>
            </a:r>
            <a:r>
              <a:rPr lang="es-ES" sz="2800" dirty="0" err="1" smtClean="0"/>
              <a:t>être</a:t>
            </a:r>
            <a:r>
              <a:rPr lang="es-ES" sz="2800" dirty="0" smtClean="0"/>
              <a:t> </a:t>
            </a:r>
            <a:r>
              <a:rPr lang="es-ES" sz="2800" dirty="0" err="1" smtClean="0"/>
              <a:t>clarifiés</a:t>
            </a:r>
            <a:r>
              <a:rPr lang="es-ES" sz="2800" dirty="0" smtClean="0"/>
              <a:t> </a:t>
            </a:r>
            <a:r>
              <a:rPr lang="es-ES" sz="2800" dirty="0" err="1" smtClean="0"/>
              <a:t>dès</a:t>
            </a:r>
            <a:r>
              <a:rPr lang="es-ES" sz="2800" dirty="0" smtClean="0"/>
              <a:t> le </a:t>
            </a:r>
            <a:r>
              <a:rPr lang="es-ES" sz="2800" dirty="0" err="1" smtClean="0"/>
              <a:t>départ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r>
              <a:rPr lang="es-ES" sz="2800" dirty="0" smtClean="0"/>
              <a:t>Le </a:t>
            </a:r>
            <a:r>
              <a:rPr lang="es-ES" sz="2800" dirty="0" err="1" smtClean="0"/>
              <a:t>dictionnaire</a:t>
            </a:r>
            <a:r>
              <a:rPr lang="es-ES" sz="2800" dirty="0" smtClean="0"/>
              <a:t> </a:t>
            </a:r>
            <a:r>
              <a:rPr lang="es-ES" sz="2800" dirty="0" err="1" smtClean="0"/>
              <a:t>pédagogique</a:t>
            </a:r>
            <a:r>
              <a:rPr lang="es-ES" sz="2800" dirty="0" smtClean="0"/>
              <a:t> Bordas.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Essai</a:t>
            </a:r>
            <a:r>
              <a:rPr lang="es-ES" dirty="0" smtClean="0"/>
              <a:t> de </a:t>
            </a:r>
            <a:r>
              <a:rPr lang="es-ES" dirty="0" err="1" smtClean="0"/>
              <a:t>définition</a:t>
            </a:r>
            <a:r>
              <a:rPr lang="es-ES" dirty="0" smtClean="0"/>
              <a:t> de la consigne </a:t>
            </a:r>
            <a:r>
              <a:rPr lang="es-ES" dirty="0" err="1" smtClean="0"/>
              <a:t>scolaire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Elles </a:t>
            </a:r>
            <a:r>
              <a:rPr lang="es-ES" dirty="0" err="1" smtClean="0"/>
              <a:t>peuvent</a:t>
            </a:r>
            <a:r>
              <a:rPr lang="es-ES" dirty="0" smtClean="0"/>
              <a:t> </a:t>
            </a:r>
            <a:r>
              <a:rPr lang="es-ES" dirty="0" err="1" smtClean="0"/>
              <a:t>être</a:t>
            </a:r>
            <a:r>
              <a:rPr lang="es-ES" dirty="0" smtClean="0"/>
              <a:t> :</a:t>
            </a:r>
          </a:p>
          <a:p>
            <a:r>
              <a:rPr lang="es-ES" dirty="0" smtClean="0"/>
              <a:t>Orales </a:t>
            </a:r>
          </a:p>
          <a:p>
            <a:r>
              <a:rPr lang="es-ES" dirty="0" err="1" smtClean="0"/>
              <a:t>Écrites</a:t>
            </a:r>
            <a:endParaRPr lang="es-ES" dirty="0" smtClean="0"/>
          </a:p>
          <a:p>
            <a:r>
              <a:rPr lang="es-ES" dirty="0" err="1" smtClean="0"/>
              <a:t>Gestuelles</a:t>
            </a:r>
            <a:endParaRPr lang="es-ES" dirty="0" smtClean="0"/>
          </a:p>
          <a:p>
            <a:r>
              <a:rPr lang="es-ES" dirty="0" err="1" smtClean="0"/>
              <a:t>Sonores</a:t>
            </a:r>
            <a:endParaRPr lang="es-ES" dirty="0" smtClean="0"/>
          </a:p>
          <a:p>
            <a:r>
              <a:rPr lang="es-ES" dirty="0" err="1" smtClean="0"/>
              <a:t>Visuelles</a:t>
            </a:r>
            <a:endParaRPr lang="es-ES" dirty="0" smtClean="0"/>
          </a:p>
          <a:p>
            <a:r>
              <a:rPr lang="es-ES" dirty="0" err="1" smtClean="0"/>
              <a:t>kinesthesique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Quels</a:t>
            </a:r>
            <a:r>
              <a:rPr lang="es-ES" dirty="0" smtClean="0"/>
              <a:t> </a:t>
            </a:r>
            <a:r>
              <a:rPr lang="es-ES" dirty="0" err="1" smtClean="0"/>
              <a:t>types</a:t>
            </a:r>
            <a:r>
              <a:rPr lang="es-ES" dirty="0" smtClean="0"/>
              <a:t> de consignes </a:t>
            </a:r>
            <a:r>
              <a:rPr lang="es-ES" dirty="0" err="1" smtClean="0"/>
              <a:t>pour</a:t>
            </a:r>
            <a:r>
              <a:rPr lang="es-ES" dirty="0" smtClean="0"/>
              <a:t> </a:t>
            </a:r>
            <a:r>
              <a:rPr lang="es-ES" dirty="0" err="1" smtClean="0"/>
              <a:t>quels</a:t>
            </a:r>
            <a:r>
              <a:rPr lang="es-ES" dirty="0" smtClean="0"/>
              <a:t> </a:t>
            </a:r>
            <a:r>
              <a:rPr lang="es-ES" dirty="0" err="1" smtClean="0"/>
              <a:t>niveaux</a:t>
            </a:r>
            <a:r>
              <a:rPr lang="es-ES" dirty="0" smtClean="0"/>
              <a:t> ?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85786" y="1785926"/>
            <a:ext cx="8229600" cy="4525963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rédaction</a:t>
            </a:r>
            <a:r>
              <a:rPr lang="es-ES" dirty="0" smtClean="0"/>
              <a:t> de la consigne </a:t>
            </a:r>
            <a:r>
              <a:rPr lang="es-ES" dirty="0" err="1" smtClean="0"/>
              <a:t>dépend</a:t>
            </a:r>
            <a:r>
              <a:rPr lang="es-ES" dirty="0" smtClean="0"/>
              <a:t> </a:t>
            </a:r>
            <a:r>
              <a:rPr lang="es-ES" dirty="0" err="1" smtClean="0"/>
              <a:t>étroitement</a:t>
            </a:r>
            <a:r>
              <a:rPr lang="es-ES" dirty="0" smtClean="0"/>
              <a:t>  du </a:t>
            </a:r>
            <a:r>
              <a:rPr lang="es-ES" dirty="0" err="1" smtClean="0"/>
              <a:t>projet</a:t>
            </a:r>
            <a:r>
              <a:rPr lang="es-ES" dirty="0" smtClean="0"/>
              <a:t> </a:t>
            </a:r>
            <a:r>
              <a:rPr lang="es-ES" dirty="0" err="1" smtClean="0"/>
              <a:t>d’apprentissage</a:t>
            </a:r>
            <a:endParaRPr lang="es-ES" dirty="0" smtClean="0"/>
          </a:p>
          <a:p>
            <a:r>
              <a:rPr lang="es-ES" dirty="0" smtClean="0"/>
              <a:t>Une </a:t>
            </a:r>
            <a:r>
              <a:rPr lang="es-ES" dirty="0" err="1" smtClean="0"/>
              <a:t>exigence</a:t>
            </a:r>
            <a:r>
              <a:rPr lang="es-ES" dirty="0" smtClean="0"/>
              <a:t> </a:t>
            </a:r>
            <a:r>
              <a:rPr lang="es-ES" dirty="0" err="1" smtClean="0"/>
              <a:t>auquel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doit</a:t>
            </a:r>
            <a:r>
              <a:rPr lang="es-ES" dirty="0" smtClean="0"/>
              <a:t> habitué nos </a:t>
            </a:r>
            <a:r>
              <a:rPr lang="es-ES" dirty="0" err="1" smtClean="0"/>
              <a:t>élèves</a:t>
            </a:r>
            <a:r>
              <a:rPr lang="es-ES" dirty="0" smtClean="0"/>
              <a:t> </a:t>
            </a:r>
            <a:r>
              <a:rPr lang="es-ES" dirty="0" err="1" smtClean="0"/>
              <a:t>très</a:t>
            </a:r>
            <a:r>
              <a:rPr lang="es-ES" dirty="0" smtClean="0"/>
              <a:t> </a:t>
            </a:r>
            <a:r>
              <a:rPr lang="es-ES" dirty="0" err="1" smtClean="0"/>
              <a:t>tôt</a:t>
            </a:r>
            <a:endParaRPr lang="es-ES" dirty="0" smtClean="0"/>
          </a:p>
          <a:p>
            <a:r>
              <a:rPr lang="es-ES" dirty="0" err="1" smtClean="0"/>
              <a:t>Exemple</a:t>
            </a:r>
            <a:r>
              <a:rPr lang="es-ES" dirty="0" smtClean="0"/>
              <a:t> du </a:t>
            </a:r>
            <a:r>
              <a:rPr lang="es-ES" dirty="0" err="1" smtClean="0"/>
              <a:t>verbe</a:t>
            </a:r>
            <a:r>
              <a:rPr lang="es-ES" dirty="0" smtClean="0"/>
              <a:t> </a:t>
            </a:r>
            <a:r>
              <a:rPr lang="es-ES" dirty="0" err="1" smtClean="0"/>
              <a:t>encadrer</a:t>
            </a:r>
            <a:endParaRPr lang="es-ES" dirty="0" smtClean="0"/>
          </a:p>
          <a:p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faut</a:t>
            </a:r>
            <a:r>
              <a:rPr lang="es-ES" dirty="0" smtClean="0"/>
              <a:t> </a:t>
            </a:r>
            <a:r>
              <a:rPr lang="es-ES" dirty="0" err="1" smtClean="0"/>
              <a:t>travailler</a:t>
            </a:r>
            <a:r>
              <a:rPr lang="es-ES" dirty="0" smtClean="0"/>
              <a:t> sur les </a:t>
            </a:r>
            <a:r>
              <a:rPr lang="es-ES" dirty="0" err="1" smtClean="0">
                <a:hlinkClick r:id="rId2" action="ppaction://hlinkfile"/>
              </a:rPr>
              <a:t>représentations</a:t>
            </a:r>
            <a:r>
              <a:rPr lang="es-ES" dirty="0" smtClean="0"/>
              <a:t> des </a:t>
            </a:r>
            <a:r>
              <a:rPr lang="es-ES" dirty="0" err="1" smtClean="0">
                <a:hlinkClick r:id="rId3" action="ppaction://hlinkfile"/>
              </a:rPr>
              <a:t>élèves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L’orientation</a:t>
            </a:r>
            <a:r>
              <a:rPr lang="es-ES" dirty="0" smtClean="0"/>
              <a:t> des consignes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consigne </a:t>
            </a:r>
            <a:r>
              <a:rPr lang="es-ES" dirty="0" err="1" smtClean="0">
                <a:hlinkClick r:id="rId2" action="ppaction://hlinkfile"/>
              </a:rPr>
              <a:t>but</a:t>
            </a:r>
            <a:endParaRPr lang="es-ES" dirty="0" smtClean="0"/>
          </a:p>
          <a:p>
            <a:r>
              <a:rPr lang="es-ES" dirty="0" smtClean="0"/>
              <a:t>La consigne </a:t>
            </a:r>
            <a:r>
              <a:rPr lang="es-ES" dirty="0" err="1" smtClean="0">
                <a:hlinkClick r:id="rId3" action="ppaction://hlinkfile"/>
              </a:rPr>
              <a:t>procédure</a:t>
            </a:r>
            <a:endParaRPr lang="es-ES" dirty="0" smtClean="0"/>
          </a:p>
          <a:p>
            <a:r>
              <a:rPr lang="es-ES" dirty="0" smtClean="0"/>
              <a:t>La consigne de </a:t>
            </a:r>
            <a:r>
              <a:rPr lang="es-ES" dirty="0" err="1" smtClean="0"/>
              <a:t>guidage</a:t>
            </a:r>
            <a:endParaRPr lang="es-ES" dirty="0" smtClean="0"/>
          </a:p>
          <a:p>
            <a:r>
              <a:rPr lang="es-ES" dirty="0" smtClean="0"/>
              <a:t>La consigne </a:t>
            </a:r>
            <a:r>
              <a:rPr lang="es-ES" dirty="0" err="1" smtClean="0"/>
              <a:t>critère</a:t>
            </a:r>
            <a:endParaRPr lang="es-ES" dirty="0" smtClean="0"/>
          </a:p>
          <a:p>
            <a:r>
              <a:rPr lang="es-ES" dirty="0" smtClean="0"/>
              <a:t>Les consignes simples et </a:t>
            </a:r>
            <a:r>
              <a:rPr lang="es-ES" dirty="0" err="1" smtClean="0">
                <a:hlinkClick r:id="rId4" action="ppaction://hlinkfile"/>
              </a:rPr>
              <a:t>doubles</a:t>
            </a:r>
            <a:endParaRPr lang="es-ES" dirty="0" smtClean="0"/>
          </a:p>
          <a:p>
            <a:r>
              <a:rPr lang="es-ES" dirty="0" smtClean="0"/>
              <a:t>De forme </a:t>
            </a:r>
            <a:r>
              <a:rPr lang="es-ES" dirty="0" err="1" smtClean="0"/>
              <a:t>implicite</a:t>
            </a:r>
            <a:r>
              <a:rPr lang="es-ES" dirty="0" smtClean="0"/>
              <a:t>, </a:t>
            </a:r>
            <a:r>
              <a:rPr lang="es-ES" dirty="0" smtClean="0">
                <a:hlinkClick r:id="rId5" action="ppaction://hlinkfile"/>
              </a:rPr>
              <a:t>explicite</a:t>
            </a:r>
            <a:r>
              <a:rPr lang="es-ES" dirty="0" smtClean="0"/>
              <a:t>, positive, </a:t>
            </a:r>
            <a:r>
              <a:rPr lang="es-ES" dirty="0" err="1" smtClean="0"/>
              <a:t>négative</a:t>
            </a:r>
            <a:r>
              <a:rPr lang="es-ES" dirty="0" smtClean="0"/>
              <a:t>, </a:t>
            </a:r>
            <a:r>
              <a:rPr lang="es-ES" dirty="0" err="1" smtClean="0"/>
              <a:t>multiple</a:t>
            </a:r>
            <a:r>
              <a:rPr lang="es-ES" dirty="0" smtClean="0"/>
              <a:t>, </a:t>
            </a:r>
            <a:r>
              <a:rPr lang="es-ES" dirty="0" err="1" smtClean="0"/>
              <a:t>successive</a:t>
            </a:r>
            <a:r>
              <a:rPr lang="es-ES" dirty="0" smtClean="0"/>
              <a:t>, </a:t>
            </a:r>
            <a:r>
              <a:rPr lang="es-ES" dirty="0" err="1" smtClean="0"/>
              <a:t>ouverte</a:t>
            </a:r>
            <a:r>
              <a:rPr lang="es-ES" dirty="0" smtClean="0"/>
              <a:t>, </a:t>
            </a:r>
            <a:r>
              <a:rPr lang="es-ES" dirty="0" err="1" smtClean="0"/>
              <a:t>fermée</a:t>
            </a:r>
            <a:r>
              <a:rPr lang="es-ES" dirty="0" smtClean="0"/>
              <a:t>, </a:t>
            </a:r>
            <a:r>
              <a:rPr lang="es-ES" dirty="0" err="1" smtClean="0"/>
              <a:t>impersonnelles</a:t>
            </a:r>
            <a:r>
              <a:rPr lang="es-ES" dirty="0" smtClean="0"/>
              <a:t>, </a:t>
            </a:r>
            <a:r>
              <a:rPr lang="es-ES" dirty="0" err="1" smtClean="0"/>
              <a:t>implicantes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Une </a:t>
            </a:r>
            <a:r>
              <a:rPr lang="es-ES" dirty="0" err="1" smtClean="0"/>
              <a:t>typologie</a:t>
            </a:r>
            <a:r>
              <a:rPr lang="es-ES" dirty="0" smtClean="0"/>
              <a:t> des consignes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 </a:t>
            </a:r>
            <a:r>
              <a:rPr lang="es-ES" dirty="0" err="1" smtClean="0"/>
              <a:t>langue</a:t>
            </a:r>
            <a:r>
              <a:rPr lang="es-ES" dirty="0" smtClean="0"/>
              <a:t> oral </a:t>
            </a:r>
            <a:r>
              <a:rPr lang="es-ES" dirty="0" err="1" smtClean="0"/>
              <a:t>doit</a:t>
            </a:r>
            <a:r>
              <a:rPr lang="es-ES" dirty="0" smtClean="0"/>
              <a:t> </a:t>
            </a:r>
            <a:r>
              <a:rPr lang="es-ES" dirty="0" err="1" smtClean="0"/>
              <a:t>être</a:t>
            </a:r>
            <a:r>
              <a:rPr lang="es-ES" dirty="0" smtClean="0"/>
              <a:t> un </a:t>
            </a:r>
            <a:r>
              <a:rPr lang="es-ES" dirty="0" err="1" smtClean="0"/>
              <a:t>axe</a:t>
            </a:r>
            <a:r>
              <a:rPr lang="es-ES" dirty="0" smtClean="0"/>
              <a:t> </a:t>
            </a:r>
            <a:r>
              <a:rPr lang="es-ES" dirty="0" err="1" smtClean="0"/>
              <a:t>majeur</a:t>
            </a:r>
            <a:r>
              <a:rPr lang="es-ES" dirty="0" smtClean="0"/>
              <a:t> des </a:t>
            </a:r>
            <a:r>
              <a:rPr lang="es-ES" dirty="0" err="1" smtClean="0"/>
              <a:t>activités</a:t>
            </a:r>
            <a:r>
              <a:rPr lang="es-ES" dirty="0" smtClean="0"/>
              <a:t> de </a:t>
            </a:r>
            <a:r>
              <a:rPr lang="es-ES" dirty="0" err="1" smtClean="0"/>
              <a:t>l’enfant</a:t>
            </a:r>
            <a:endParaRPr lang="es-ES" dirty="0" smtClean="0"/>
          </a:p>
          <a:p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faut</a:t>
            </a:r>
            <a:r>
              <a:rPr lang="es-ES" dirty="0" smtClean="0"/>
              <a:t> </a:t>
            </a:r>
            <a:r>
              <a:rPr lang="es-ES" dirty="0" err="1" smtClean="0"/>
              <a:t>permettre</a:t>
            </a:r>
            <a:r>
              <a:rPr lang="es-ES" dirty="0" smtClean="0"/>
              <a:t> à </a:t>
            </a:r>
            <a:r>
              <a:rPr lang="es-ES" dirty="0" err="1" smtClean="0"/>
              <a:t>chaque</a:t>
            </a:r>
            <a:r>
              <a:rPr lang="es-ES" dirty="0" smtClean="0"/>
              <a:t> </a:t>
            </a:r>
            <a:r>
              <a:rPr lang="es-ES" dirty="0" err="1" smtClean="0"/>
              <a:t>enfant</a:t>
            </a:r>
            <a:r>
              <a:rPr lang="es-ES" dirty="0" smtClean="0"/>
              <a:t> de </a:t>
            </a:r>
            <a:r>
              <a:rPr lang="es-ES" dirty="0" err="1" smtClean="0"/>
              <a:t>participer</a:t>
            </a:r>
            <a:r>
              <a:rPr lang="es-ES" dirty="0" smtClean="0"/>
              <a:t> </a:t>
            </a:r>
            <a:r>
              <a:rPr lang="es-ES" dirty="0" err="1" smtClean="0"/>
              <a:t>aux</a:t>
            </a:r>
            <a:r>
              <a:rPr lang="es-ES" dirty="0" smtClean="0"/>
              <a:t> </a:t>
            </a:r>
            <a:r>
              <a:rPr lang="es-ES" dirty="0" err="1" smtClean="0"/>
              <a:t>échanges</a:t>
            </a:r>
            <a:r>
              <a:rPr lang="es-ES" dirty="0" smtClean="0"/>
              <a:t> </a:t>
            </a:r>
            <a:r>
              <a:rPr lang="es-ES" dirty="0" err="1" smtClean="0"/>
              <a:t>verbaux</a:t>
            </a:r>
            <a:r>
              <a:rPr lang="es-ES" dirty="0" smtClean="0"/>
              <a:t> de la </a:t>
            </a:r>
            <a:r>
              <a:rPr lang="es-ES" dirty="0" err="1" smtClean="0"/>
              <a:t>classe</a:t>
            </a:r>
            <a:r>
              <a:rPr lang="es-ES" dirty="0" smtClean="0"/>
              <a:t> et </a:t>
            </a:r>
            <a:r>
              <a:rPr lang="es-ES" dirty="0" err="1" smtClean="0"/>
              <a:t>inscrire</a:t>
            </a:r>
            <a:r>
              <a:rPr lang="es-ES" dirty="0" smtClean="0"/>
              <a:t> les </a:t>
            </a:r>
            <a:r>
              <a:rPr lang="es-ES" dirty="0" err="1" smtClean="0"/>
              <a:t>activités</a:t>
            </a:r>
            <a:r>
              <a:rPr lang="es-ES" dirty="0" smtClean="0"/>
              <a:t> de </a:t>
            </a:r>
            <a:r>
              <a:rPr lang="es-ES" dirty="0" err="1" smtClean="0"/>
              <a:t>langage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de </a:t>
            </a:r>
            <a:r>
              <a:rPr lang="es-ES" dirty="0" err="1" smtClean="0"/>
              <a:t>véritables</a:t>
            </a:r>
            <a:r>
              <a:rPr lang="es-ES" dirty="0" smtClean="0"/>
              <a:t> </a:t>
            </a:r>
            <a:r>
              <a:rPr lang="es-ES" dirty="0" err="1" smtClean="0"/>
              <a:t>situations</a:t>
            </a:r>
            <a:r>
              <a:rPr lang="es-ES" dirty="0" smtClean="0"/>
              <a:t> de </a:t>
            </a:r>
            <a:r>
              <a:rPr lang="es-ES" dirty="0" err="1" smtClean="0"/>
              <a:t>communication</a:t>
            </a:r>
            <a:endParaRPr lang="es-ES" dirty="0" smtClean="0"/>
          </a:p>
          <a:p>
            <a:r>
              <a:rPr lang="es-ES" dirty="0" err="1" smtClean="0"/>
              <a:t>L’aider</a:t>
            </a:r>
            <a:r>
              <a:rPr lang="es-ES" dirty="0" smtClean="0"/>
              <a:t> à </a:t>
            </a:r>
            <a:r>
              <a:rPr lang="es-ES" dirty="0" err="1" smtClean="0"/>
              <a:t>comprendre</a:t>
            </a:r>
            <a:r>
              <a:rPr lang="es-ES" dirty="0" smtClean="0"/>
              <a:t> les </a:t>
            </a:r>
            <a:r>
              <a:rPr lang="es-ES" dirty="0" err="1" smtClean="0"/>
              <a:t>énoncés</a:t>
            </a:r>
            <a:r>
              <a:rPr lang="es-ES" dirty="0" smtClean="0"/>
              <a:t> </a:t>
            </a:r>
            <a:r>
              <a:rPr lang="es-ES" dirty="0" err="1" smtClean="0"/>
              <a:t>qu’on</a:t>
            </a:r>
            <a:r>
              <a:rPr lang="es-ES" dirty="0" smtClean="0"/>
              <a:t> </a:t>
            </a:r>
            <a:r>
              <a:rPr lang="es-ES" dirty="0" err="1" smtClean="0"/>
              <a:t>lui</a:t>
            </a:r>
            <a:r>
              <a:rPr lang="es-ES" dirty="0" smtClean="0"/>
              <a:t> </a:t>
            </a:r>
            <a:r>
              <a:rPr lang="es-ES" dirty="0" err="1" smtClean="0"/>
              <a:t>adresse</a:t>
            </a:r>
            <a:r>
              <a:rPr lang="es-ES" dirty="0" smtClean="0"/>
              <a:t> et </a:t>
            </a:r>
            <a:r>
              <a:rPr lang="es-ES" dirty="0" err="1" smtClean="0"/>
              <a:t>toutes</a:t>
            </a:r>
            <a:r>
              <a:rPr lang="es-ES" dirty="0" smtClean="0"/>
              <a:t> </a:t>
            </a:r>
            <a:r>
              <a:rPr lang="es-ES" dirty="0" err="1" smtClean="0"/>
              <a:t>sortes</a:t>
            </a:r>
            <a:r>
              <a:rPr lang="es-ES" dirty="0" smtClean="0"/>
              <a:t> de </a:t>
            </a:r>
            <a:r>
              <a:rPr lang="es-ES" dirty="0" smtClean="0">
                <a:hlinkClick r:id="rId2" action="ppaction://hlinkfile"/>
              </a:rPr>
              <a:t>consignes </a:t>
            </a:r>
            <a:r>
              <a:rPr lang="es-ES" dirty="0" err="1" smtClean="0"/>
              <a:t>pour</a:t>
            </a:r>
            <a:r>
              <a:rPr lang="es-ES" dirty="0" smtClean="0"/>
              <a:t> </a:t>
            </a:r>
            <a:r>
              <a:rPr lang="es-ES" dirty="0" err="1" smtClean="0"/>
              <a:t>l’accompagner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son premier </a:t>
            </a:r>
            <a:r>
              <a:rPr lang="es-ES" dirty="0" err="1" smtClean="0"/>
              <a:t>apprentissage</a:t>
            </a:r>
            <a:r>
              <a:rPr lang="es-ES" dirty="0" smtClean="0"/>
              <a:t> du </a:t>
            </a:r>
            <a:r>
              <a:rPr lang="es-ES" dirty="0" err="1" smtClean="0"/>
              <a:t>langage</a:t>
            </a:r>
            <a:r>
              <a:rPr lang="es-ES" dirty="0" smtClean="0"/>
              <a:t> en </a:t>
            </a:r>
            <a:r>
              <a:rPr lang="es-ES" dirty="0" err="1" smtClean="0"/>
              <a:t>situation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Ce </a:t>
            </a:r>
            <a:r>
              <a:rPr lang="es-ES" dirty="0" err="1" smtClean="0"/>
              <a:t>qu’en</a:t>
            </a:r>
            <a:r>
              <a:rPr lang="es-ES" dirty="0" smtClean="0"/>
              <a:t> </a:t>
            </a:r>
            <a:r>
              <a:rPr lang="es-ES" dirty="0" err="1" smtClean="0"/>
              <a:t>disent</a:t>
            </a:r>
            <a:r>
              <a:rPr lang="es-ES" dirty="0" smtClean="0"/>
              <a:t> les IO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Au </a:t>
            </a:r>
            <a:r>
              <a:rPr lang="es-ES" sz="2000" dirty="0" err="1" smtClean="0"/>
              <a:t>cycle</a:t>
            </a:r>
            <a:r>
              <a:rPr lang="es-ES" sz="2000" dirty="0" smtClean="0"/>
              <a:t> 1 :</a:t>
            </a:r>
          </a:p>
          <a:p>
            <a:r>
              <a:rPr lang="es-ES" sz="2000" dirty="0" err="1" smtClean="0"/>
              <a:t>Répondre</a:t>
            </a:r>
            <a:r>
              <a:rPr lang="es-ES" sz="2000" dirty="0" smtClean="0"/>
              <a:t> </a:t>
            </a:r>
            <a:r>
              <a:rPr lang="es-ES" sz="2000" dirty="0" err="1" smtClean="0"/>
              <a:t>aux</a:t>
            </a:r>
            <a:r>
              <a:rPr lang="es-ES" sz="2000" dirty="0" smtClean="0"/>
              <a:t> </a:t>
            </a:r>
            <a:r>
              <a:rPr lang="es-ES" sz="2000" dirty="0" err="1" smtClean="0"/>
              <a:t>sollicitations</a:t>
            </a:r>
            <a:r>
              <a:rPr lang="es-ES" sz="2000" dirty="0" smtClean="0"/>
              <a:t> de </a:t>
            </a:r>
            <a:r>
              <a:rPr lang="es-ES" sz="2000" dirty="0" err="1" smtClean="0"/>
              <a:t>l’adulte</a:t>
            </a:r>
            <a:endParaRPr lang="es-ES" sz="2000" dirty="0" smtClean="0"/>
          </a:p>
          <a:p>
            <a:r>
              <a:rPr lang="es-ES" sz="2000" dirty="0" err="1" smtClean="0"/>
              <a:t>Comprendre</a:t>
            </a:r>
            <a:r>
              <a:rPr lang="es-ES" sz="2000" dirty="0" smtClean="0"/>
              <a:t> les consignes </a:t>
            </a:r>
            <a:r>
              <a:rPr lang="es-ES" sz="2000" dirty="0" err="1" smtClean="0"/>
              <a:t>ordinaires</a:t>
            </a:r>
            <a:r>
              <a:rPr lang="es-ES" sz="2000" dirty="0" smtClean="0"/>
              <a:t> de la </a:t>
            </a:r>
            <a:r>
              <a:rPr lang="es-ES" sz="2000" dirty="0" err="1" smtClean="0"/>
              <a:t>classe</a:t>
            </a:r>
            <a:endParaRPr lang="es-ES" sz="2000" dirty="0" smtClean="0"/>
          </a:p>
          <a:p>
            <a:r>
              <a:rPr lang="es-ES" sz="2000" dirty="0" err="1" smtClean="0"/>
              <a:t>Découvrir</a:t>
            </a:r>
            <a:r>
              <a:rPr lang="es-ES" sz="2000" dirty="0" smtClean="0"/>
              <a:t> les </a:t>
            </a:r>
            <a:r>
              <a:rPr lang="es-ES" sz="2000" dirty="0" err="1" smtClean="0"/>
              <a:t>usages</a:t>
            </a:r>
            <a:r>
              <a:rPr lang="es-ES" sz="2000" dirty="0" smtClean="0"/>
              <a:t> de la </a:t>
            </a:r>
            <a:r>
              <a:rPr lang="es-ES" sz="2000" dirty="0" err="1" smtClean="0"/>
              <a:t>communication</a:t>
            </a:r>
            <a:r>
              <a:rPr lang="es-ES" sz="2000" dirty="0" smtClean="0"/>
              <a:t> </a:t>
            </a:r>
            <a:r>
              <a:rPr lang="es-ES" sz="2000" dirty="0" err="1" smtClean="0"/>
              <a:t>réglée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Au </a:t>
            </a:r>
            <a:r>
              <a:rPr lang="es-ES" sz="2000" dirty="0" err="1" smtClean="0"/>
              <a:t>cycle</a:t>
            </a:r>
            <a:r>
              <a:rPr lang="es-ES" sz="2000" dirty="0" smtClean="0"/>
              <a:t> 2 :</a:t>
            </a:r>
          </a:p>
          <a:p>
            <a:r>
              <a:rPr lang="es-ES" sz="2000" dirty="0" err="1" smtClean="0"/>
              <a:t>Comprendre</a:t>
            </a:r>
            <a:r>
              <a:rPr lang="es-ES" sz="2000" dirty="0" smtClean="0"/>
              <a:t> des </a:t>
            </a:r>
            <a:r>
              <a:rPr lang="es-ES" sz="2000" dirty="0" err="1" smtClean="0"/>
              <a:t>informations</a:t>
            </a:r>
            <a:r>
              <a:rPr lang="es-ES" sz="2000" dirty="0" smtClean="0"/>
              <a:t> explicites</a:t>
            </a:r>
          </a:p>
          <a:p>
            <a:r>
              <a:rPr lang="es-ES" sz="2000" dirty="0" err="1" smtClean="0"/>
              <a:t>Trouver</a:t>
            </a:r>
            <a:r>
              <a:rPr lang="es-ES" sz="2000" dirty="0" smtClean="0"/>
              <a:t> des </a:t>
            </a:r>
            <a:r>
              <a:rPr lang="es-ES" sz="2000" dirty="0" err="1" smtClean="0"/>
              <a:t>réponses</a:t>
            </a:r>
            <a:r>
              <a:rPr lang="es-ES" sz="2000" dirty="0" smtClean="0"/>
              <a:t> à des </a:t>
            </a:r>
            <a:r>
              <a:rPr lang="es-ES" sz="2000" dirty="0" err="1" smtClean="0"/>
              <a:t>questions</a:t>
            </a:r>
            <a:r>
              <a:rPr lang="es-ES" sz="2000" dirty="0" smtClean="0"/>
              <a:t> simples</a:t>
            </a:r>
          </a:p>
          <a:p>
            <a:r>
              <a:rPr lang="es-ES" sz="2000" dirty="0" err="1" smtClean="0"/>
              <a:t>Répondre</a:t>
            </a:r>
            <a:r>
              <a:rPr lang="es-ES" sz="2000" dirty="0" smtClean="0"/>
              <a:t> par </a:t>
            </a:r>
            <a:r>
              <a:rPr lang="es-ES" sz="2000" dirty="0" err="1" smtClean="0"/>
              <a:t>écrit</a:t>
            </a:r>
            <a:r>
              <a:rPr lang="es-ES" sz="2000" dirty="0" smtClean="0"/>
              <a:t> à des consignes </a:t>
            </a:r>
            <a:r>
              <a:rPr lang="es-ES" sz="2000" dirty="0" err="1" smtClean="0"/>
              <a:t>claires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Au </a:t>
            </a:r>
            <a:r>
              <a:rPr lang="es-ES" sz="2000" dirty="0" err="1" smtClean="0"/>
              <a:t>cycle</a:t>
            </a:r>
            <a:r>
              <a:rPr lang="es-ES" sz="2000" dirty="0" smtClean="0"/>
              <a:t> 3 :</a:t>
            </a:r>
          </a:p>
          <a:p>
            <a:r>
              <a:rPr lang="es-ES" sz="2000" dirty="0" smtClean="0"/>
              <a:t>Se servir des </a:t>
            </a:r>
            <a:r>
              <a:rPr lang="es-ES" sz="2000" dirty="0" err="1" smtClean="0"/>
              <a:t>échanges</a:t>
            </a:r>
            <a:r>
              <a:rPr lang="es-ES" sz="2000" dirty="0" smtClean="0"/>
              <a:t> </a:t>
            </a:r>
            <a:r>
              <a:rPr lang="es-ES" sz="2000" dirty="0" err="1" smtClean="0"/>
              <a:t>verbaux</a:t>
            </a:r>
            <a:r>
              <a:rPr lang="es-ES" sz="2000" dirty="0" smtClean="0"/>
              <a:t> </a:t>
            </a:r>
            <a:r>
              <a:rPr lang="es-ES" sz="2000" dirty="0" err="1" smtClean="0"/>
              <a:t>dans</a:t>
            </a:r>
            <a:r>
              <a:rPr lang="es-ES" sz="2000" dirty="0" smtClean="0"/>
              <a:t> la </a:t>
            </a:r>
            <a:r>
              <a:rPr lang="es-ES" sz="2000" dirty="0" err="1" smtClean="0"/>
              <a:t>classe</a:t>
            </a:r>
            <a:r>
              <a:rPr lang="es-ES" sz="2000" dirty="0" smtClean="0"/>
              <a:t> </a:t>
            </a:r>
            <a:r>
              <a:rPr lang="es-ES" sz="2000" dirty="0" err="1" smtClean="0"/>
              <a:t>pour</a:t>
            </a:r>
            <a:r>
              <a:rPr lang="es-ES" sz="2000" dirty="0" smtClean="0"/>
              <a:t> </a:t>
            </a:r>
            <a:r>
              <a:rPr lang="es-ES" sz="2000" dirty="0" err="1" smtClean="0"/>
              <a:t>mieux</a:t>
            </a:r>
            <a:r>
              <a:rPr lang="es-ES" sz="2000" dirty="0" smtClean="0"/>
              <a:t> </a:t>
            </a:r>
            <a:r>
              <a:rPr lang="es-ES" sz="2000" dirty="0" err="1" smtClean="0">
                <a:hlinkClick r:id="rId2" action="ppaction://hlinkfile"/>
              </a:rPr>
              <a:t>questionner</a:t>
            </a:r>
            <a:r>
              <a:rPr lang="es-ES" sz="2000" dirty="0" smtClean="0"/>
              <a:t> une </a:t>
            </a:r>
            <a:r>
              <a:rPr lang="es-ES" sz="2000" dirty="0" smtClean="0">
                <a:hlinkClick r:id="rId3" action="ppaction://hlinkfile"/>
              </a:rPr>
              <a:t>consigne</a:t>
            </a:r>
            <a:r>
              <a:rPr lang="es-ES" sz="2000" dirty="0" smtClean="0"/>
              <a:t> </a:t>
            </a:r>
            <a:r>
              <a:rPr lang="es-ES" sz="2000" dirty="0" err="1" smtClean="0"/>
              <a:t>orale</a:t>
            </a:r>
            <a:r>
              <a:rPr lang="es-ES" sz="2000" dirty="0" smtClean="0"/>
              <a:t> </a:t>
            </a:r>
            <a:r>
              <a:rPr lang="es-ES" sz="2000" dirty="0" err="1" smtClean="0"/>
              <a:t>ou</a:t>
            </a:r>
            <a:r>
              <a:rPr lang="es-ES" sz="2000" dirty="0" smtClean="0"/>
              <a:t> </a:t>
            </a:r>
            <a:r>
              <a:rPr lang="es-ES" sz="2000" dirty="0" err="1" smtClean="0"/>
              <a:t>écrite</a:t>
            </a:r>
            <a:endParaRPr lang="es-ES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Des </a:t>
            </a:r>
            <a:r>
              <a:rPr lang="es-ES" sz="2800" dirty="0" err="1" smtClean="0"/>
              <a:t>compétences</a:t>
            </a:r>
            <a:r>
              <a:rPr lang="es-ES" sz="2800" dirty="0" smtClean="0"/>
              <a:t> </a:t>
            </a:r>
            <a:r>
              <a:rPr lang="es-ES" sz="2800" dirty="0" err="1" smtClean="0"/>
              <a:t>liées</a:t>
            </a:r>
            <a:r>
              <a:rPr lang="es-ES" sz="2800" dirty="0" smtClean="0"/>
              <a:t> à la </a:t>
            </a:r>
            <a:r>
              <a:rPr lang="es-ES" sz="2800" dirty="0" err="1" smtClean="0"/>
              <a:t>communication</a:t>
            </a:r>
            <a:r>
              <a:rPr lang="es-ES" sz="2800" dirty="0" smtClean="0"/>
              <a:t> </a:t>
            </a:r>
            <a:r>
              <a:rPr lang="es-ES" sz="2800" dirty="0" err="1" smtClean="0"/>
              <a:t>dans</a:t>
            </a:r>
            <a:r>
              <a:rPr lang="es-ES" sz="2800" dirty="0" smtClean="0"/>
              <a:t> les </a:t>
            </a:r>
            <a:r>
              <a:rPr lang="es-ES" sz="2800" dirty="0" err="1" smtClean="0"/>
              <a:t>trois</a:t>
            </a:r>
            <a:r>
              <a:rPr lang="es-ES" sz="2800" dirty="0" smtClean="0"/>
              <a:t> </a:t>
            </a:r>
            <a:r>
              <a:rPr lang="es-ES" sz="2800" dirty="0" err="1" smtClean="0"/>
              <a:t>cycles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Une  triple </a:t>
            </a:r>
            <a:r>
              <a:rPr lang="es-ES" dirty="0" err="1" smtClean="0"/>
              <a:t>nécessité</a:t>
            </a:r>
            <a:r>
              <a:rPr lang="es-ES" dirty="0" smtClean="0"/>
              <a:t> </a:t>
            </a:r>
            <a:r>
              <a:rPr lang="es-ES" dirty="0" err="1" smtClean="0"/>
              <a:t>primordiale</a:t>
            </a:r>
            <a:r>
              <a:rPr lang="es-ES" dirty="0" smtClean="0"/>
              <a:t> de :</a:t>
            </a:r>
          </a:p>
          <a:p>
            <a:r>
              <a:rPr lang="es-ES" dirty="0" err="1" smtClean="0"/>
              <a:t>Clarté</a:t>
            </a:r>
            <a:endParaRPr lang="es-ES" dirty="0" smtClean="0"/>
          </a:p>
          <a:p>
            <a:r>
              <a:rPr lang="es-ES" dirty="0" err="1" smtClean="0"/>
              <a:t>Pertinence</a:t>
            </a:r>
            <a:r>
              <a:rPr lang="es-ES" dirty="0" smtClean="0"/>
              <a:t> (</a:t>
            </a:r>
            <a:r>
              <a:rPr lang="es-ES" dirty="0" err="1" smtClean="0"/>
              <a:t>façon</a:t>
            </a:r>
            <a:r>
              <a:rPr lang="es-ES" dirty="0" smtClean="0"/>
              <a:t> </a:t>
            </a:r>
            <a:r>
              <a:rPr lang="es-ES" dirty="0" err="1" smtClean="0"/>
              <a:t>dont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la </a:t>
            </a:r>
            <a:r>
              <a:rPr lang="es-ES" dirty="0" err="1" smtClean="0"/>
              <a:t>donne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err="1" smtClean="0"/>
              <a:t>D’écoute</a:t>
            </a:r>
            <a:r>
              <a:rPr lang="es-ES" dirty="0" smtClean="0"/>
              <a:t> </a:t>
            </a:r>
            <a:r>
              <a:rPr lang="es-ES" dirty="0" err="1" smtClean="0"/>
              <a:t>sollicitée</a:t>
            </a:r>
            <a:r>
              <a:rPr lang="es-ES" dirty="0" smtClean="0"/>
              <a:t> des </a:t>
            </a:r>
            <a:r>
              <a:rPr lang="es-ES" dirty="0" err="1" smtClean="0"/>
              <a:t>élèves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Les </a:t>
            </a:r>
            <a:r>
              <a:rPr lang="es-ES" dirty="0" err="1" smtClean="0"/>
              <a:t>recherches</a:t>
            </a:r>
            <a:r>
              <a:rPr lang="es-ES" dirty="0" smtClean="0"/>
              <a:t> en EPS </a:t>
            </a:r>
            <a:r>
              <a:rPr lang="es-ES" dirty="0" err="1" smtClean="0"/>
              <a:t>ont</a:t>
            </a:r>
            <a:r>
              <a:rPr lang="es-ES" dirty="0" smtClean="0"/>
              <a:t> </a:t>
            </a:r>
            <a:r>
              <a:rPr lang="es-ES" dirty="0" err="1" smtClean="0"/>
              <a:t>fait</a:t>
            </a:r>
            <a:r>
              <a:rPr lang="es-ES" dirty="0" smtClean="0"/>
              <a:t> </a:t>
            </a:r>
            <a:r>
              <a:rPr lang="es-ES" dirty="0" err="1" smtClean="0"/>
              <a:t>évoluer</a:t>
            </a:r>
            <a:r>
              <a:rPr lang="es-ES" dirty="0" smtClean="0"/>
              <a:t> le </a:t>
            </a:r>
            <a:r>
              <a:rPr lang="es-ES" dirty="0" err="1" smtClean="0"/>
              <a:t>travail</a:t>
            </a:r>
            <a:r>
              <a:rPr lang="es-ES" dirty="0" smtClean="0"/>
              <a:t> sur les consignes</a:t>
            </a:r>
          </a:p>
          <a:p>
            <a:r>
              <a:rPr lang="es-ES" dirty="0" smtClean="0"/>
              <a:t>Les consignes </a:t>
            </a:r>
            <a:r>
              <a:rPr lang="es-ES" dirty="0" err="1" smtClean="0"/>
              <a:t>données</a:t>
            </a:r>
            <a:r>
              <a:rPr lang="es-ES" dirty="0" smtClean="0"/>
              <a:t> </a:t>
            </a:r>
            <a:r>
              <a:rPr lang="es-ES" dirty="0" err="1" smtClean="0"/>
              <a:t>avant</a:t>
            </a:r>
            <a:r>
              <a:rPr lang="es-ES" dirty="0" smtClean="0"/>
              <a:t> la mise en atelier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Quelles</a:t>
            </a:r>
            <a:r>
              <a:rPr lang="es-ES" sz="3200" dirty="0" smtClean="0"/>
              <a:t> </a:t>
            </a:r>
            <a:r>
              <a:rPr lang="es-ES" sz="3200" dirty="0" err="1" smtClean="0"/>
              <a:t>difficultés</a:t>
            </a:r>
            <a:r>
              <a:rPr lang="es-ES" sz="3200" dirty="0" smtClean="0"/>
              <a:t> </a:t>
            </a:r>
            <a:r>
              <a:rPr lang="es-ES" sz="3200" dirty="0" err="1" smtClean="0"/>
              <a:t>face</a:t>
            </a:r>
            <a:r>
              <a:rPr lang="es-ES" sz="3200" dirty="0" smtClean="0"/>
              <a:t> à la consigne ?</a:t>
            </a:r>
            <a:endParaRPr lang="es-E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L’élève</a:t>
            </a:r>
            <a:r>
              <a:rPr lang="es-ES" dirty="0" smtClean="0"/>
              <a:t> </a:t>
            </a:r>
            <a:r>
              <a:rPr lang="es-ES" dirty="0" err="1" smtClean="0"/>
              <a:t>ne</a:t>
            </a:r>
            <a:r>
              <a:rPr lang="es-ES" dirty="0" smtClean="0"/>
              <a:t> </a:t>
            </a:r>
            <a:r>
              <a:rPr lang="es-ES" dirty="0" err="1" smtClean="0"/>
              <a:t>comprend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r>
              <a:rPr lang="es-ES" dirty="0" smtClean="0"/>
              <a:t> les </a:t>
            </a:r>
            <a:r>
              <a:rPr lang="es-ES" dirty="0" err="1" smtClean="0"/>
              <a:t>mots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err="1" smtClean="0"/>
              <a:t>tournure</a:t>
            </a:r>
            <a:r>
              <a:rPr lang="es-ES" dirty="0" smtClean="0"/>
              <a:t> de </a:t>
            </a:r>
            <a:r>
              <a:rPr lang="es-ES" dirty="0" err="1" smtClean="0"/>
              <a:t>phrase</a:t>
            </a:r>
            <a:endParaRPr lang="es-ES" dirty="0" smtClean="0"/>
          </a:p>
          <a:p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n’entend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endParaRPr lang="es-ES" dirty="0" smtClean="0"/>
          </a:p>
          <a:p>
            <a:r>
              <a:rPr lang="es-ES" dirty="0" smtClean="0"/>
              <a:t>Le manque </a:t>
            </a:r>
            <a:r>
              <a:rPr lang="es-ES" dirty="0" err="1" smtClean="0"/>
              <a:t>d’attention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choisi</a:t>
            </a:r>
            <a:r>
              <a:rPr lang="es-ES" dirty="0" smtClean="0"/>
              <a:t> </a:t>
            </a:r>
            <a:r>
              <a:rPr lang="es-ES" dirty="0" err="1" smtClean="0"/>
              <a:t>ne</a:t>
            </a:r>
            <a:r>
              <a:rPr lang="es-ES" dirty="0" smtClean="0"/>
              <a:t> </a:t>
            </a:r>
            <a:r>
              <a:rPr lang="es-ES" dirty="0" err="1" smtClean="0"/>
              <a:t>lui</a:t>
            </a:r>
            <a:r>
              <a:rPr lang="es-ES" dirty="0" smtClean="0"/>
              <a:t> </a:t>
            </a:r>
            <a:r>
              <a:rPr lang="es-ES" dirty="0" err="1" smtClean="0"/>
              <a:t>convient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vocabulaire</a:t>
            </a:r>
            <a:r>
              <a:rPr lang="es-ES" dirty="0" smtClean="0"/>
              <a:t> </a:t>
            </a:r>
            <a:r>
              <a:rPr lang="es-ES" dirty="0" err="1" smtClean="0"/>
              <a:t>spécifique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trop</a:t>
            </a:r>
            <a:r>
              <a:rPr lang="es-ES" dirty="0" smtClean="0"/>
              <a:t> </a:t>
            </a:r>
            <a:r>
              <a:rPr lang="es-ES" dirty="0" err="1" smtClean="0"/>
              <a:t>élaboré</a:t>
            </a:r>
            <a:endParaRPr lang="es-ES" dirty="0" smtClean="0"/>
          </a:p>
          <a:p>
            <a:r>
              <a:rPr lang="es-ES" dirty="0" err="1" smtClean="0"/>
              <a:t>L’élève</a:t>
            </a:r>
            <a:r>
              <a:rPr lang="es-ES" dirty="0" smtClean="0"/>
              <a:t> a </a:t>
            </a:r>
            <a:r>
              <a:rPr lang="es-ES" dirty="0" err="1" smtClean="0"/>
              <a:t>besoin</a:t>
            </a:r>
            <a:r>
              <a:rPr lang="es-ES" dirty="0" smtClean="0"/>
              <a:t> </a:t>
            </a:r>
            <a:r>
              <a:rPr lang="es-ES" dirty="0" err="1" smtClean="0"/>
              <a:t>d’aide</a:t>
            </a:r>
            <a:endParaRPr lang="es-ES" dirty="0" smtClean="0"/>
          </a:p>
          <a:p>
            <a:r>
              <a:rPr lang="es-ES" dirty="0" err="1" smtClean="0"/>
              <a:t>L’élève</a:t>
            </a:r>
            <a:r>
              <a:rPr lang="es-ES" dirty="0" smtClean="0"/>
              <a:t> a </a:t>
            </a:r>
            <a:r>
              <a:rPr lang="es-ES" dirty="0" err="1" smtClean="0"/>
              <a:t>besoin</a:t>
            </a:r>
            <a:r>
              <a:rPr lang="es-ES" dirty="0" smtClean="0"/>
              <a:t> de faire</a:t>
            </a:r>
          </a:p>
          <a:p>
            <a:r>
              <a:rPr lang="es-ES" dirty="0" smtClean="0"/>
              <a:t>…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Typologie</a:t>
            </a:r>
            <a:r>
              <a:rPr lang="es-ES" dirty="0" smtClean="0"/>
              <a:t>  de </a:t>
            </a:r>
            <a:r>
              <a:rPr lang="es-ES" dirty="0" err="1" smtClean="0"/>
              <a:t>difficultés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</TotalTime>
  <Words>696</Words>
  <Application>Microsoft Office PowerPoint</Application>
  <PresentationFormat>Presentación en pantalla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La consigne scolaire : l’entendre la comprendre, y répondre</vt:lpstr>
      <vt:lpstr>Essai de définition de la consigne scolaire</vt:lpstr>
      <vt:lpstr>Quels types de consignes pour quels niveaux ?</vt:lpstr>
      <vt:lpstr>L’orientation des consignes</vt:lpstr>
      <vt:lpstr>Une typologie des consignes</vt:lpstr>
      <vt:lpstr>Ce qu’en disent les IO</vt:lpstr>
      <vt:lpstr>Des compétences liées à la communication dans les trois cycles</vt:lpstr>
      <vt:lpstr>Quelles difficultés face à la consigne ?</vt:lpstr>
      <vt:lpstr>Typologie  de difficultés</vt:lpstr>
      <vt:lpstr>Comment résoudre ces difficultés ? </vt:lpstr>
      <vt:lpstr>Diapositiva 11</vt:lpstr>
      <vt:lpstr>La consigne parfaite existe t’elle ?</vt:lpstr>
      <vt:lpstr>À vous de jouer 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consigne scolaire : l’entendrem la comprendre, y répondre</dc:title>
  <dc:creator>User</dc:creator>
  <cp:lastModifiedBy>User</cp:lastModifiedBy>
  <cp:revision>31</cp:revision>
  <dcterms:created xsi:type="dcterms:W3CDTF">2009-05-07T21:52:37Z</dcterms:created>
  <dcterms:modified xsi:type="dcterms:W3CDTF">2009-05-23T17:32:00Z</dcterms:modified>
</cp:coreProperties>
</file>